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9_BFDA9819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7"/>
  </p:notesMasterIdLst>
  <p:sldIdLst>
    <p:sldId id="262" r:id="rId5"/>
    <p:sldId id="263" r:id="rId6"/>
    <p:sldId id="273" r:id="rId7"/>
    <p:sldId id="267" r:id="rId8"/>
    <p:sldId id="265" r:id="rId9"/>
    <p:sldId id="264" r:id="rId10"/>
    <p:sldId id="271" r:id="rId11"/>
    <p:sldId id="268" r:id="rId12"/>
    <p:sldId id="269" r:id="rId13"/>
    <p:sldId id="270" r:id="rId14"/>
    <p:sldId id="272" r:id="rId15"/>
    <p:sldId id="266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505792A-082D-9897-2BF5-7B442DDAAD28}" name="Torsten Munkelt" initials="TM" userId="S::torsten.munkelt@htwonline.onmicrosoft.com::6bea3057-9fac-4f37-8049-dec2133d610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F1EB6-A088-4726-B567-F4E9BB2B5931}" v="516" dt="2023-01-06T09:29:44.845"/>
    <p1510:client id="{067259A4-C4E2-4C57-8853-635C5AC0B21F}" v="73" dt="2023-01-06T10:54:27.437"/>
    <p1510:client id="{1634E27D-76A1-40B4-9FA0-896E4D326195}" v="33" dt="2023-01-13T07:52:55.828"/>
    <p1510:client id="{5E56330C-69EA-4597-8662-9432705AF87F}" v="1" dt="2023-01-05T09:19:24.163"/>
    <p1510:client id="{7BB8A8BC-0052-4D74-BA12-E22D8C2AB29F}" v="670" dt="2023-01-06T11:10:18.991"/>
    <p1510:client id="{8ECA2B2D-BE9A-4312-AF35-5FD39861E25F}" v="1654" dt="2023-01-06T09:00:51.608"/>
    <p1510:client id="{AA5313FD-5239-4D46-9662-9204E7A8E764}" v="4" dt="2023-01-11T22:17:31.638"/>
    <p1510:client id="{B24025DB-85D1-4263-AAC9-8F0127791462}" v="28" dt="2023-01-16T22:06:21.938"/>
    <p1510:client id="{B887C605-D3DC-4061-AA2A-558BF05979F3}" v="280" dt="2023-01-13T06:26:48.975"/>
    <p1510:client id="{C9DA22EA-1D73-4A2A-9DBD-8CC0A5658931}" v="164" dt="2023-01-13T06:55:20.1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504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Christ" userId="S::clati286@htwonline.onmicrosoft.com::7fc74164-1441-4283-abf1-b3d9d90eab82" providerId="AD" clId="Web-{8ECA2B2D-BE9A-4312-AF35-5FD39861E25F}"/>
    <pc:docChg chg="addSld modSld sldOrd">
      <pc:chgData name="Paul Christ" userId="S::clati286@htwonline.onmicrosoft.com::7fc74164-1441-4283-abf1-b3d9d90eab82" providerId="AD" clId="Web-{8ECA2B2D-BE9A-4312-AF35-5FD39861E25F}" dt="2023-01-06T09:00:51.608" v="1567" actId="20577"/>
      <pc:docMkLst>
        <pc:docMk/>
      </pc:docMkLst>
      <pc:sldChg chg="modSp">
        <pc:chgData name="Paul Christ" userId="S::clati286@htwonline.onmicrosoft.com::7fc74164-1441-4283-abf1-b3d9d90eab82" providerId="AD" clId="Web-{8ECA2B2D-BE9A-4312-AF35-5FD39861E25F}" dt="2023-01-05T13:20:01.653" v="1" actId="14100"/>
        <pc:sldMkLst>
          <pc:docMk/>
          <pc:sldMk cId="2903343707" sldId="263"/>
        </pc:sldMkLst>
        <pc:spChg chg="mod">
          <ac:chgData name="Paul Christ" userId="S::clati286@htwonline.onmicrosoft.com::7fc74164-1441-4283-abf1-b3d9d90eab82" providerId="AD" clId="Web-{8ECA2B2D-BE9A-4312-AF35-5FD39861E25F}" dt="2023-01-05T13:20:01.653" v="1" actId="14100"/>
          <ac:spMkLst>
            <pc:docMk/>
            <pc:sldMk cId="2903343707" sldId="263"/>
            <ac:spMk id="2" creationId="{4748322A-51C7-4EA9-93C5-A7A7E0EDAD8E}"/>
          </ac:spMkLst>
        </pc:spChg>
      </pc:sldChg>
      <pc:sldChg chg="addSp delSp modSp new">
        <pc:chgData name="Paul Christ" userId="S::clati286@htwonline.onmicrosoft.com::7fc74164-1441-4283-abf1-b3d9d90eab82" providerId="AD" clId="Web-{8ECA2B2D-BE9A-4312-AF35-5FD39861E25F}" dt="2023-01-06T08:38:20.060" v="974" actId="20577"/>
        <pc:sldMkLst>
          <pc:docMk/>
          <pc:sldMk cId="1151808036" sldId="264"/>
        </pc:sldMkLst>
        <pc:spChg chg="add del mod">
          <ac:chgData name="Paul Christ" userId="S::clati286@htwonline.onmicrosoft.com::7fc74164-1441-4283-abf1-b3d9d90eab82" providerId="AD" clId="Web-{8ECA2B2D-BE9A-4312-AF35-5FD39861E25F}" dt="2023-01-06T08:38:20.060" v="974" actId="20577"/>
          <ac:spMkLst>
            <pc:docMk/>
            <pc:sldMk cId="1151808036" sldId="264"/>
            <ac:spMk id="2" creationId="{8432FC15-CBC8-4472-E8E6-0071E91895E2}"/>
          </ac:spMkLst>
        </pc:spChg>
        <pc:spChg chg="mod">
          <ac:chgData name="Paul Christ" userId="S::clati286@htwonline.onmicrosoft.com::7fc74164-1441-4283-abf1-b3d9d90eab82" providerId="AD" clId="Web-{8ECA2B2D-BE9A-4312-AF35-5FD39861E25F}" dt="2023-01-06T08:06:56.469" v="30" actId="20577"/>
          <ac:spMkLst>
            <pc:docMk/>
            <pc:sldMk cId="1151808036" sldId="264"/>
            <ac:spMk id="3" creationId="{56FD912F-8A29-5696-AC5D-58DDB45F2225}"/>
          </ac:spMkLst>
        </pc:spChg>
        <pc:spChg chg="add mod">
          <ac:chgData name="Paul Christ" userId="S::clati286@htwonline.onmicrosoft.com::7fc74164-1441-4283-abf1-b3d9d90eab82" providerId="AD" clId="Web-{8ECA2B2D-BE9A-4312-AF35-5FD39861E25F}" dt="2023-01-06T08:08:29.362" v="76" actId="1076"/>
          <ac:spMkLst>
            <pc:docMk/>
            <pc:sldMk cId="1151808036" sldId="264"/>
            <ac:spMk id="7" creationId="{A8794907-527C-F69C-DF91-3DB640C7CBC4}"/>
          </ac:spMkLst>
        </pc:spChg>
        <pc:picChg chg="add del mod ord">
          <ac:chgData name="Paul Christ" userId="S::clati286@htwonline.onmicrosoft.com::7fc74164-1441-4283-abf1-b3d9d90eab82" providerId="AD" clId="Web-{8ECA2B2D-BE9A-4312-AF35-5FD39861E25F}" dt="2023-01-06T08:06:19.876" v="4"/>
          <ac:picMkLst>
            <pc:docMk/>
            <pc:sldMk cId="1151808036" sldId="264"/>
            <ac:picMk id="4" creationId="{6C24B548-93EA-01E6-815B-0A3077036D7E}"/>
          </ac:picMkLst>
        </pc:picChg>
        <pc:picChg chg="add del mod ord">
          <ac:chgData name="Paul Christ" userId="S::clati286@htwonline.onmicrosoft.com::7fc74164-1441-4283-abf1-b3d9d90eab82" providerId="AD" clId="Web-{8ECA2B2D-BE9A-4312-AF35-5FD39861E25F}" dt="2023-01-06T08:06:22.702" v="6"/>
          <ac:picMkLst>
            <pc:docMk/>
            <pc:sldMk cId="1151808036" sldId="264"/>
            <ac:picMk id="5" creationId="{2F0EF185-856D-35A6-EEDB-A31CED350019}"/>
          </ac:picMkLst>
        </pc:picChg>
        <pc:picChg chg="add mod">
          <ac:chgData name="Paul Christ" userId="S::clati286@htwonline.onmicrosoft.com::7fc74164-1441-4283-abf1-b3d9d90eab82" providerId="AD" clId="Web-{8ECA2B2D-BE9A-4312-AF35-5FD39861E25F}" dt="2023-01-06T08:06:32.203" v="11" actId="1076"/>
          <ac:picMkLst>
            <pc:docMk/>
            <pc:sldMk cId="1151808036" sldId="264"/>
            <ac:picMk id="6" creationId="{E9803FDD-200D-8F0D-38C4-F7AACBFBFD40}"/>
          </ac:picMkLst>
        </pc:picChg>
      </pc:sldChg>
      <pc:sldChg chg="addSp delSp modSp new">
        <pc:chgData name="Paul Christ" userId="S::clati286@htwonline.onmicrosoft.com::7fc74164-1441-4283-abf1-b3d9d90eab82" providerId="AD" clId="Web-{8ECA2B2D-BE9A-4312-AF35-5FD39861E25F}" dt="2023-01-06T08:36:57.402" v="923" actId="20577"/>
        <pc:sldMkLst>
          <pc:docMk/>
          <pc:sldMk cId="3218774041" sldId="265"/>
        </pc:sldMkLst>
        <pc:spChg chg="add del mod">
          <ac:chgData name="Paul Christ" userId="S::clati286@htwonline.onmicrosoft.com::7fc74164-1441-4283-abf1-b3d9d90eab82" providerId="AD" clId="Web-{8ECA2B2D-BE9A-4312-AF35-5FD39861E25F}" dt="2023-01-06T08:36:57.402" v="923" actId="20577"/>
          <ac:spMkLst>
            <pc:docMk/>
            <pc:sldMk cId="3218774041" sldId="265"/>
            <ac:spMk id="2" creationId="{A3666A26-5882-E4ED-C2C0-4429AC2AD2AE}"/>
          </ac:spMkLst>
        </pc:spChg>
        <pc:spChg chg="mod">
          <ac:chgData name="Paul Christ" userId="S::clati286@htwonline.onmicrosoft.com::7fc74164-1441-4283-abf1-b3d9d90eab82" providerId="AD" clId="Web-{8ECA2B2D-BE9A-4312-AF35-5FD39861E25F}" dt="2023-01-06T08:12:37.649" v="184" actId="20577"/>
          <ac:spMkLst>
            <pc:docMk/>
            <pc:sldMk cId="3218774041" sldId="265"/>
            <ac:spMk id="3" creationId="{090C45A9-F673-5D79-D25A-06DA84658107}"/>
          </ac:spMkLst>
        </pc:spChg>
        <pc:spChg chg="add mod">
          <ac:chgData name="Paul Christ" userId="S::clati286@htwonline.onmicrosoft.com::7fc74164-1441-4283-abf1-b3d9d90eab82" providerId="AD" clId="Web-{8ECA2B2D-BE9A-4312-AF35-5FD39861E25F}" dt="2023-01-06T08:22:40.554" v="435" actId="1076"/>
          <ac:spMkLst>
            <pc:docMk/>
            <pc:sldMk cId="3218774041" sldId="265"/>
            <ac:spMk id="6" creationId="{CEE41E08-53CC-ADD6-374F-DB391562C33F}"/>
          </ac:spMkLst>
        </pc:spChg>
        <pc:spChg chg="add mod">
          <ac:chgData name="Paul Christ" userId="S::clati286@htwonline.onmicrosoft.com::7fc74164-1441-4283-abf1-b3d9d90eab82" providerId="AD" clId="Web-{8ECA2B2D-BE9A-4312-AF35-5FD39861E25F}" dt="2023-01-06T08:24:30.150" v="477" actId="1076"/>
          <ac:spMkLst>
            <pc:docMk/>
            <pc:sldMk cId="3218774041" sldId="265"/>
            <ac:spMk id="9" creationId="{110654E9-C50D-B103-9926-A5896F048D68}"/>
          </ac:spMkLst>
        </pc:spChg>
        <pc:picChg chg="add del mod ord">
          <ac:chgData name="Paul Christ" userId="S::clati286@htwonline.onmicrosoft.com::7fc74164-1441-4283-abf1-b3d9d90eab82" providerId="AD" clId="Web-{8ECA2B2D-BE9A-4312-AF35-5FD39861E25F}" dt="2023-01-06T08:13:15.868" v="186"/>
          <ac:picMkLst>
            <pc:docMk/>
            <pc:sldMk cId="3218774041" sldId="265"/>
            <ac:picMk id="4" creationId="{0B9ECE20-2030-ED9D-7FEF-006DA22F1B7A}"/>
          </ac:picMkLst>
        </pc:picChg>
        <pc:picChg chg="add del mod">
          <ac:chgData name="Paul Christ" userId="S::clati286@htwonline.onmicrosoft.com::7fc74164-1441-4283-abf1-b3d9d90eab82" providerId="AD" clId="Web-{8ECA2B2D-BE9A-4312-AF35-5FD39861E25F}" dt="2023-01-06T08:23:04.398" v="449"/>
          <ac:picMkLst>
            <pc:docMk/>
            <pc:sldMk cId="3218774041" sldId="265"/>
            <ac:picMk id="5" creationId="{678801BB-5597-29FD-5D94-B753CB776060}"/>
          </ac:picMkLst>
        </pc:picChg>
        <pc:picChg chg="add mod modCrop">
          <ac:chgData name="Paul Christ" userId="S::clati286@htwonline.onmicrosoft.com::7fc74164-1441-4283-abf1-b3d9d90eab82" providerId="AD" clId="Web-{8ECA2B2D-BE9A-4312-AF35-5FD39861E25F}" dt="2023-01-06T08:24:27.900" v="476" actId="1076"/>
          <ac:picMkLst>
            <pc:docMk/>
            <pc:sldMk cId="3218774041" sldId="265"/>
            <ac:picMk id="8" creationId="{4950E6AC-7AF4-29CE-F8C9-52EBB0A273DD}"/>
          </ac:picMkLst>
        </pc:picChg>
      </pc:sldChg>
      <pc:sldChg chg="addSp delSp modSp new ord">
        <pc:chgData name="Paul Christ" userId="S::clati286@htwonline.onmicrosoft.com::7fc74164-1441-4283-abf1-b3d9d90eab82" providerId="AD" clId="Web-{8ECA2B2D-BE9A-4312-AF35-5FD39861E25F}" dt="2023-01-06T08:52:22.064" v="1504" actId="1076"/>
        <pc:sldMkLst>
          <pc:docMk/>
          <pc:sldMk cId="2635191343" sldId="266"/>
        </pc:sldMkLst>
        <pc:spChg chg="del">
          <ac:chgData name="Paul Christ" userId="S::clati286@htwonline.onmicrosoft.com::7fc74164-1441-4283-abf1-b3d9d90eab82" providerId="AD" clId="Web-{8ECA2B2D-BE9A-4312-AF35-5FD39861E25F}" dt="2023-01-06T08:23:07.164" v="450"/>
          <ac:spMkLst>
            <pc:docMk/>
            <pc:sldMk cId="2635191343" sldId="266"/>
            <ac:spMk id="2" creationId="{574C5617-8034-54F1-EBEE-221405DDFAD9}"/>
          </ac:spMkLst>
        </pc:spChg>
        <pc:spChg chg="mod">
          <ac:chgData name="Paul Christ" userId="S::clati286@htwonline.onmicrosoft.com::7fc74164-1441-4283-abf1-b3d9d90eab82" providerId="AD" clId="Web-{8ECA2B2D-BE9A-4312-AF35-5FD39861E25F}" dt="2023-01-06T08:23:01.929" v="448" actId="20577"/>
          <ac:spMkLst>
            <pc:docMk/>
            <pc:sldMk cId="2635191343" sldId="266"/>
            <ac:spMk id="3" creationId="{9CD7396E-536D-B8FE-D173-3EE583982A3B}"/>
          </ac:spMkLst>
        </pc:spChg>
        <pc:picChg chg="add mod ord">
          <ac:chgData name="Paul Christ" userId="S::clati286@htwonline.onmicrosoft.com::7fc74164-1441-4283-abf1-b3d9d90eab82" providerId="AD" clId="Web-{8ECA2B2D-BE9A-4312-AF35-5FD39861E25F}" dt="2023-01-06T08:50:35.609" v="1499" actId="1076"/>
          <ac:picMkLst>
            <pc:docMk/>
            <pc:sldMk cId="2635191343" sldId="266"/>
            <ac:picMk id="4" creationId="{5C7AFB8F-0987-4771-CB9F-290F0683CBE3}"/>
          </ac:picMkLst>
        </pc:picChg>
        <pc:picChg chg="add mod">
          <ac:chgData name="Paul Christ" userId="S::clati286@htwonline.onmicrosoft.com::7fc74164-1441-4283-abf1-b3d9d90eab82" providerId="AD" clId="Web-{8ECA2B2D-BE9A-4312-AF35-5FD39861E25F}" dt="2023-01-06T08:50:36.984" v="1500" actId="1076"/>
          <ac:picMkLst>
            <pc:docMk/>
            <pc:sldMk cId="2635191343" sldId="266"/>
            <ac:picMk id="6" creationId="{35982A8A-A137-9FA2-25CF-58F839EDAA1D}"/>
          </ac:picMkLst>
        </pc:picChg>
        <pc:picChg chg="add mod">
          <ac:chgData name="Paul Christ" userId="S::clati286@htwonline.onmicrosoft.com::7fc74164-1441-4283-abf1-b3d9d90eab82" providerId="AD" clId="Web-{8ECA2B2D-BE9A-4312-AF35-5FD39861E25F}" dt="2023-01-06T08:50:38.406" v="1501" actId="1076"/>
          <ac:picMkLst>
            <pc:docMk/>
            <pc:sldMk cId="2635191343" sldId="266"/>
            <ac:picMk id="8" creationId="{B6214993-B6DD-39C2-462E-44E39660280B}"/>
          </ac:picMkLst>
        </pc:picChg>
        <pc:picChg chg="add mod">
          <ac:chgData name="Paul Christ" userId="S::clati286@htwonline.onmicrosoft.com::7fc74164-1441-4283-abf1-b3d9d90eab82" providerId="AD" clId="Web-{8ECA2B2D-BE9A-4312-AF35-5FD39861E25F}" dt="2023-01-06T08:52:22.064" v="1504" actId="1076"/>
          <ac:picMkLst>
            <pc:docMk/>
            <pc:sldMk cId="2635191343" sldId="266"/>
            <ac:picMk id="9" creationId="{80C725F0-4C6C-6760-A561-9F5F508F77A7}"/>
          </ac:picMkLst>
        </pc:picChg>
      </pc:sldChg>
      <pc:sldChg chg="modSp new">
        <pc:chgData name="Paul Christ" userId="S::clati286@htwonline.onmicrosoft.com::7fc74164-1441-4283-abf1-b3d9d90eab82" providerId="AD" clId="Web-{8ECA2B2D-BE9A-4312-AF35-5FD39861E25F}" dt="2023-01-06T08:36:29.042" v="905" actId="1076"/>
        <pc:sldMkLst>
          <pc:docMk/>
          <pc:sldMk cId="1267670282" sldId="267"/>
        </pc:sldMkLst>
        <pc:spChg chg="mod">
          <ac:chgData name="Paul Christ" userId="S::clati286@htwonline.onmicrosoft.com::7fc74164-1441-4283-abf1-b3d9d90eab82" providerId="AD" clId="Web-{8ECA2B2D-BE9A-4312-AF35-5FD39861E25F}" dt="2023-01-06T08:36:29.042" v="905" actId="1076"/>
          <ac:spMkLst>
            <pc:docMk/>
            <pc:sldMk cId="1267670282" sldId="267"/>
            <ac:spMk id="2" creationId="{CCBB5158-42B0-C504-5001-F788BFA8214B}"/>
          </ac:spMkLst>
        </pc:spChg>
        <pc:spChg chg="mod">
          <ac:chgData name="Paul Christ" userId="S::clati286@htwonline.onmicrosoft.com::7fc74164-1441-4283-abf1-b3d9d90eab82" providerId="AD" clId="Web-{8ECA2B2D-BE9A-4312-AF35-5FD39861E25F}" dt="2023-01-06T08:36:26.214" v="904" actId="1076"/>
          <ac:spMkLst>
            <pc:docMk/>
            <pc:sldMk cId="1267670282" sldId="267"/>
            <ac:spMk id="3" creationId="{A784A52B-7F0B-4378-FE6C-8A9041C6B23E}"/>
          </ac:spMkLst>
        </pc:spChg>
      </pc:sldChg>
      <pc:sldChg chg="addSp modSp new">
        <pc:chgData name="Paul Christ" userId="S::clati286@htwonline.onmicrosoft.com::7fc74164-1441-4283-abf1-b3d9d90eab82" providerId="AD" clId="Web-{8ECA2B2D-BE9A-4312-AF35-5FD39861E25F}" dt="2023-01-06T09:00:51.608" v="1567" actId="20577"/>
        <pc:sldMkLst>
          <pc:docMk/>
          <pc:sldMk cId="3512137096" sldId="268"/>
        </pc:sldMkLst>
        <pc:spChg chg="mod">
          <ac:chgData name="Paul Christ" userId="S::clati286@htwonline.onmicrosoft.com::7fc74164-1441-4283-abf1-b3d9d90eab82" providerId="AD" clId="Web-{8ECA2B2D-BE9A-4312-AF35-5FD39861E25F}" dt="2023-01-06T09:00:51.608" v="1567" actId="20577"/>
          <ac:spMkLst>
            <pc:docMk/>
            <pc:sldMk cId="3512137096" sldId="268"/>
            <ac:spMk id="2" creationId="{14E3880B-A2D8-1505-3B83-AFC42726AD29}"/>
          </ac:spMkLst>
        </pc:spChg>
        <pc:spChg chg="mod">
          <ac:chgData name="Paul Christ" userId="S::clati286@htwonline.onmicrosoft.com::7fc74164-1441-4283-abf1-b3d9d90eab82" providerId="AD" clId="Web-{8ECA2B2D-BE9A-4312-AF35-5FD39861E25F}" dt="2023-01-06T08:53:05.597" v="1537" actId="20577"/>
          <ac:spMkLst>
            <pc:docMk/>
            <pc:sldMk cId="3512137096" sldId="268"/>
            <ac:spMk id="3" creationId="{33081434-F5BA-77CE-7715-A946133B1067}"/>
          </ac:spMkLst>
        </pc:spChg>
        <pc:picChg chg="add mod">
          <ac:chgData name="Paul Christ" userId="S::clati286@htwonline.onmicrosoft.com::7fc74164-1441-4283-abf1-b3d9d90eab82" providerId="AD" clId="Web-{8ECA2B2D-BE9A-4312-AF35-5FD39861E25F}" dt="2023-01-06T08:50:25.796" v="1493" actId="14100"/>
          <ac:picMkLst>
            <pc:docMk/>
            <pc:sldMk cId="3512137096" sldId="268"/>
            <ac:picMk id="4" creationId="{2BA86450-7727-7BB3-E400-97928A6ECB97}"/>
          </ac:picMkLst>
        </pc:picChg>
      </pc:sldChg>
      <pc:sldChg chg="addSp modSp new">
        <pc:chgData name="Paul Christ" userId="S::clati286@htwonline.onmicrosoft.com::7fc74164-1441-4283-abf1-b3d9d90eab82" providerId="AD" clId="Web-{8ECA2B2D-BE9A-4312-AF35-5FD39861E25F}" dt="2023-01-06T08:52:56.909" v="1531" actId="20577"/>
        <pc:sldMkLst>
          <pc:docMk/>
          <pc:sldMk cId="2651195306" sldId="269"/>
        </pc:sldMkLst>
        <pc:spChg chg="mod">
          <ac:chgData name="Paul Christ" userId="S::clati286@htwonline.onmicrosoft.com::7fc74164-1441-4283-abf1-b3d9d90eab82" providerId="AD" clId="Web-{8ECA2B2D-BE9A-4312-AF35-5FD39861E25F}" dt="2023-01-06T08:52:28.815" v="1505" actId="20577"/>
          <ac:spMkLst>
            <pc:docMk/>
            <pc:sldMk cId="2651195306" sldId="269"/>
            <ac:spMk id="2" creationId="{BD5D9B22-CD00-9427-3410-A6C12025A878}"/>
          </ac:spMkLst>
        </pc:spChg>
        <pc:spChg chg="mod">
          <ac:chgData name="Paul Christ" userId="S::clati286@htwonline.onmicrosoft.com::7fc74164-1441-4283-abf1-b3d9d90eab82" providerId="AD" clId="Web-{8ECA2B2D-BE9A-4312-AF35-5FD39861E25F}" dt="2023-01-06T08:52:56.909" v="1531" actId="20577"/>
          <ac:spMkLst>
            <pc:docMk/>
            <pc:sldMk cId="2651195306" sldId="269"/>
            <ac:spMk id="3" creationId="{8362E36E-7FEE-4783-E500-073FEFFAA6CF}"/>
          </ac:spMkLst>
        </pc:spChg>
        <pc:picChg chg="add mod">
          <ac:chgData name="Paul Christ" userId="S::clati286@htwonline.onmicrosoft.com::7fc74164-1441-4283-abf1-b3d9d90eab82" providerId="AD" clId="Web-{8ECA2B2D-BE9A-4312-AF35-5FD39861E25F}" dt="2023-01-06T08:52:30.877" v="1506"/>
          <ac:picMkLst>
            <pc:docMk/>
            <pc:sldMk cId="2651195306" sldId="269"/>
            <ac:picMk id="4" creationId="{C793BC71-D260-4F09-4FFD-7BBA1A1CEA74}"/>
          </ac:picMkLst>
        </pc:picChg>
      </pc:sldChg>
      <pc:sldChg chg="modSp new">
        <pc:chgData name="Paul Christ" userId="S::clati286@htwonline.onmicrosoft.com::7fc74164-1441-4283-abf1-b3d9d90eab82" providerId="AD" clId="Web-{8ECA2B2D-BE9A-4312-AF35-5FD39861E25F}" dt="2023-01-06T08:45:15.320" v="1469" actId="20577"/>
        <pc:sldMkLst>
          <pc:docMk/>
          <pc:sldMk cId="3541089729" sldId="270"/>
        </pc:sldMkLst>
        <pc:spChg chg="mod">
          <ac:chgData name="Paul Christ" userId="S::clati286@htwonline.onmicrosoft.com::7fc74164-1441-4283-abf1-b3d9d90eab82" providerId="AD" clId="Web-{8ECA2B2D-BE9A-4312-AF35-5FD39861E25F}" dt="2023-01-06T08:45:15.320" v="1469" actId="20577"/>
          <ac:spMkLst>
            <pc:docMk/>
            <pc:sldMk cId="3541089729" sldId="270"/>
            <ac:spMk id="2" creationId="{5C4B0A8F-C01A-D7E9-96E5-E53A04E48A62}"/>
          </ac:spMkLst>
        </pc:spChg>
        <pc:spChg chg="mod">
          <ac:chgData name="Paul Christ" userId="S::clati286@htwonline.onmicrosoft.com::7fc74164-1441-4283-abf1-b3d9d90eab82" providerId="AD" clId="Web-{8ECA2B2D-BE9A-4312-AF35-5FD39861E25F}" dt="2023-01-06T08:38:31.810" v="982" actId="20577"/>
          <ac:spMkLst>
            <pc:docMk/>
            <pc:sldMk cId="3541089729" sldId="270"/>
            <ac:spMk id="3" creationId="{C4C2E90E-67FE-2698-D05E-A6193DF71F31}"/>
          </ac:spMkLst>
        </pc:spChg>
      </pc:sldChg>
    </pc:docChg>
  </pc:docChgLst>
  <pc:docChgLst>
    <pc:chgData name="Paul Christ" userId="S::clati286@htwonline.onmicrosoft.com::7fc74164-1441-4283-abf1-b3d9d90eab82" providerId="AD" clId="Web-{C9DA22EA-1D73-4A2A-9DBD-8CC0A5658931}"/>
    <pc:docChg chg="modSld">
      <pc:chgData name="Paul Christ" userId="S::clati286@htwonline.onmicrosoft.com::7fc74164-1441-4283-abf1-b3d9d90eab82" providerId="AD" clId="Web-{C9DA22EA-1D73-4A2A-9DBD-8CC0A5658931}" dt="2023-01-13T06:55:20.164" v="162" actId="20577"/>
      <pc:docMkLst>
        <pc:docMk/>
      </pc:docMkLst>
      <pc:sldChg chg="addSp modSp">
        <pc:chgData name="Paul Christ" userId="S::clati286@htwonline.onmicrosoft.com::7fc74164-1441-4283-abf1-b3d9d90eab82" providerId="AD" clId="Web-{C9DA22EA-1D73-4A2A-9DBD-8CC0A5658931}" dt="2023-01-13T06:52:24.596" v="59" actId="1076"/>
        <pc:sldMkLst>
          <pc:docMk/>
          <pc:sldMk cId="571610544" sldId="271"/>
        </pc:sldMkLst>
        <pc:spChg chg="mod">
          <ac:chgData name="Paul Christ" userId="S::clati286@htwonline.onmicrosoft.com::7fc74164-1441-4283-abf1-b3d9d90eab82" providerId="AD" clId="Web-{C9DA22EA-1D73-4A2A-9DBD-8CC0A5658931}" dt="2023-01-13T06:50:57.905" v="52" actId="20577"/>
          <ac:spMkLst>
            <pc:docMk/>
            <pc:sldMk cId="571610544" sldId="271"/>
            <ac:spMk id="2" creationId="{354BF72B-2B6D-6F88-5E8B-BA80BD0A4FA1}"/>
          </ac:spMkLst>
        </pc:spChg>
        <pc:spChg chg="mod">
          <ac:chgData name="Paul Christ" userId="S::clati286@htwonline.onmicrosoft.com::7fc74164-1441-4283-abf1-b3d9d90eab82" providerId="AD" clId="Web-{C9DA22EA-1D73-4A2A-9DBD-8CC0A5658931}" dt="2023-01-13T06:46:58.678" v="4" actId="20577"/>
          <ac:spMkLst>
            <pc:docMk/>
            <pc:sldMk cId="571610544" sldId="271"/>
            <ac:spMk id="3" creationId="{67F118F1-2E44-E2D1-2789-95DC50320133}"/>
          </ac:spMkLst>
        </pc:spChg>
        <pc:picChg chg="add mod">
          <ac:chgData name="Paul Christ" userId="S::clati286@htwonline.onmicrosoft.com::7fc74164-1441-4283-abf1-b3d9d90eab82" providerId="AD" clId="Web-{C9DA22EA-1D73-4A2A-9DBD-8CC0A5658931}" dt="2023-01-13T06:52:24.596" v="59" actId="1076"/>
          <ac:picMkLst>
            <pc:docMk/>
            <pc:sldMk cId="571610544" sldId="271"/>
            <ac:picMk id="4" creationId="{0E729DDC-CE00-0B08-3BED-D5FF748027D8}"/>
          </ac:picMkLst>
        </pc:picChg>
      </pc:sldChg>
      <pc:sldChg chg="modSp">
        <pc:chgData name="Paul Christ" userId="S::clati286@htwonline.onmicrosoft.com::7fc74164-1441-4283-abf1-b3d9d90eab82" providerId="AD" clId="Web-{C9DA22EA-1D73-4A2A-9DBD-8CC0A5658931}" dt="2023-01-13T06:55:20.164" v="162" actId="20577"/>
        <pc:sldMkLst>
          <pc:docMk/>
          <pc:sldMk cId="2372502187" sldId="272"/>
        </pc:sldMkLst>
        <pc:spChg chg="mod">
          <ac:chgData name="Paul Christ" userId="S::clati286@htwonline.onmicrosoft.com::7fc74164-1441-4283-abf1-b3d9d90eab82" providerId="AD" clId="Web-{C9DA22EA-1D73-4A2A-9DBD-8CC0A5658931}" dt="2023-01-13T06:55:20.164" v="162" actId="20577"/>
          <ac:spMkLst>
            <pc:docMk/>
            <pc:sldMk cId="2372502187" sldId="272"/>
            <ac:spMk id="2" creationId="{A414A031-4CE5-94D8-3B32-5EDA0581295A}"/>
          </ac:spMkLst>
        </pc:spChg>
      </pc:sldChg>
    </pc:docChg>
  </pc:docChgLst>
  <pc:docChgLst>
    <pc:chgData name="Martin Krockert" userId="S::martin.krockert@htwonline.onmicrosoft.com::6bf2601f-ab9e-4052-8c30-93a08f8895c5" providerId="AD" clId="Web-{B24025DB-85D1-4263-AAC9-8F0127791462}"/>
    <pc:docChg chg="modSld">
      <pc:chgData name="Martin Krockert" userId="S::martin.krockert@htwonline.onmicrosoft.com::6bf2601f-ab9e-4052-8c30-93a08f8895c5" providerId="AD" clId="Web-{B24025DB-85D1-4263-AAC9-8F0127791462}" dt="2023-01-16T22:28:25.390" v="52"/>
      <pc:docMkLst>
        <pc:docMk/>
      </pc:docMkLst>
      <pc:sldChg chg="modSp modNotes">
        <pc:chgData name="Martin Krockert" userId="S::martin.krockert@htwonline.onmicrosoft.com::6bf2601f-ab9e-4052-8c30-93a08f8895c5" providerId="AD" clId="Web-{B24025DB-85D1-4263-AAC9-8F0127791462}" dt="2023-01-16T22:28:25.390" v="52"/>
        <pc:sldMkLst>
          <pc:docMk/>
          <pc:sldMk cId="1402215284" sldId="262"/>
        </pc:sldMkLst>
        <pc:spChg chg="mod">
          <ac:chgData name="Martin Krockert" userId="S::martin.krockert@htwonline.onmicrosoft.com::6bf2601f-ab9e-4052-8c30-93a08f8895c5" providerId="AD" clId="Web-{B24025DB-85D1-4263-AAC9-8F0127791462}" dt="2023-01-16T22:06:21.938" v="27" actId="20577"/>
          <ac:spMkLst>
            <pc:docMk/>
            <pc:sldMk cId="1402215284" sldId="262"/>
            <ac:spMk id="2" creationId="{A041F4A2-5CC7-FBFE-3940-2F79A978DB83}"/>
          </ac:spMkLst>
        </pc:spChg>
      </pc:sldChg>
    </pc:docChg>
  </pc:docChgLst>
  <pc:docChgLst>
    <pc:chgData name="Torsten Munkelt" userId="S::torsten.munkelt@htwonline.onmicrosoft.com::6bea3057-9fac-4f37-8049-dec2133d610e" providerId="AD" clId="Web-{7BB8A8BC-0052-4D74-BA12-E22D8C2AB29F}"/>
    <pc:docChg chg="mod addSld modSld">
      <pc:chgData name="Torsten Munkelt" userId="S::torsten.munkelt@htwonline.onmicrosoft.com::6bea3057-9fac-4f37-8049-dec2133d610e" providerId="AD" clId="Web-{7BB8A8BC-0052-4D74-BA12-E22D8C2AB29F}" dt="2023-01-06T11:10:18.991" v="659" actId="20577"/>
      <pc:docMkLst>
        <pc:docMk/>
      </pc:docMkLst>
      <pc:sldChg chg="modSp">
        <pc:chgData name="Torsten Munkelt" userId="S::torsten.munkelt@htwonline.onmicrosoft.com::6bea3057-9fac-4f37-8049-dec2133d610e" providerId="AD" clId="Web-{7BB8A8BC-0052-4D74-BA12-E22D8C2AB29F}" dt="2023-01-06T10:47:11.296" v="295" actId="20577"/>
        <pc:sldMkLst>
          <pc:docMk/>
          <pc:sldMk cId="1151808036" sldId="264"/>
        </pc:sldMkLst>
        <pc:spChg chg="mod">
          <ac:chgData name="Torsten Munkelt" userId="S::torsten.munkelt@htwonline.onmicrosoft.com::6bea3057-9fac-4f37-8049-dec2133d610e" providerId="AD" clId="Web-{7BB8A8BC-0052-4D74-BA12-E22D8C2AB29F}" dt="2023-01-06T10:46:54.811" v="292" actId="20577"/>
          <ac:spMkLst>
            <pc:docMk/>
            <pc:sldMk cId="1151808036" sldId="264"/>
            <ac:spMk id="2" creationId="{8432FC15-CBC8-4472-E8E6-0071E91895E2}"/>
          </ac:spMkLst>
        </pc:spChg>
        <pc:spChg chg="mod">
          <ac:chgData name="Torsten Munkelt" userId="S::torsten.munkelt@htwonline.onmicrosoft.com::6bea3057-9fac-4f37-8049-dec2133d610e" providerId="AD" clId="Web-{7BB8A8BC-0052-4D74-BA12-E22D8C2AB29F}" dt="2023-01-06T10:45:50.028" v="237" actId="20577"/>
          <ac:spMkLst>
            <pc:docMk/>
            <pc:sldMk cId="1151808036" sldId="264"/>
            <ac:spMk id="3" creationId="{56FD912F-8A29-5696-AC5D-58DDB45F2225}"/>
          </ac:spMkLst>
        </pc:spChg>
        <pc:spChg chg="mod">
          <ac:chgData name="Torsten Munkelt" userId="S::torsten.munkelt@htwonline.onmicrosoft.com::6bea3057-9fac-4f37-8049-dec2133d610e" providerId="AD" clId="Web-{7BB8A8BC-0052-4D74-BA12-E22D8C2AB29F}" dt="2023-01-06T10:47:11.296" v="295" actId="20577"/>
          <ac:spMkLst>
            <pc:docMk/>
            <pc:sldMk cId="1151808036" sldId="264"/>
            <ac:spMk id="7" creationId="{A8794907-527C-F69C-DF91-3DB640C7CBC4}"/>
          </ac:spMkLst>
        </pc:spChg>
      </pc:sldChg>
      <pc:sldChg chg="modSp addCm modCm">
        <pc:chgData name="Torsten Munkelt" userId="S::torsten.munkelt@htwonline.onmicrosoft.com::6bea3057-9fac-4f37-8049-dec2133d610e" providerId="AD" clId="Web-{7BB8A8BC-0052-4D74-BA12-E22D8C2AB29F}" dt="2023-01-06T10:43:29.868" v="196" actId="20577"/>
        <pc:sldMkLst>
          <pc:docMk/>
          <pc:sldMk cId="3218774041" sldId="265"/>
        </pc:sldMkLst>
        <pc:spChg chg="mod">
          <ac:chgData name="Torsten Munkelt" userId="S::torsten.munkelt@htwonline.onmicrosoft.com::6bea3057-9fac-4f37-8049-dec2133d610e" providerId="AD" clId="Web-{7BB8A8BC-0052-4D74-BA12-E22D8C2AB29F}" dt="2023-01-06T10:43:29.868" v="196" actId="20577"/>
          <ac:spMkLst>
            <pc:docMk/>
            <pc:sldMk cId="3218774041" sldId="265"/>
            <ac:spMk id="2" creationId="{A3666A26-5882-E4ED-C2C0-4429AC2AD2AE}"/>
          </ac:spMkLst>
        </pc:spChg>
        <pc:spChg chg="mod">
          <ac:chgData name="Torsten Munkelt" userId="S::torsten.munkelt@htwonline.onmicrosoft.com::6bea3057-9fac-4f37-8049-dec2133d610e" providerId="AD" clId="Web-{7BB8A8BC-0052-4D74-BA12-E22D8C2AB29F}" dt="2023-01-06T10:42:29.538" v="160" actId="20577"/>
          <ac:spMkLst>
            <pc:docMk/>
            <pc:sldMk cId="3218774041" sldId="265"/>
            <ac:spMk id="3" creationId="{090C45A9-F673-5D79-D25A-06DA84658107}"/>
          </ac:spMkLst>
        </pc:spChg>
      </pc:sldChg>
      <pc:sldChg chg="modSp">
        <pc:chgData name="Torsten Munkelt" userId="S::torsten.munkelt@htwonline.onmicrosoft.com::6bea3057-9fac-4f37-8049-dec2133d610e" providerId="AD" clId="Web-{7BB8A8BC-0052-4D74-BA12-E22D8C2AB29F}" dt="2023-01-06T10:34:24.399" v="50" actId="20577"/>
        <pc:sldMkLst>
          <pc:docMk/>
          <pc:sldMk cId="1267670282" sldId="267"/>
        </pc:sldMkLst>
        <pc:spChg chg="mod">
          <ac:chgData name="Torsten Munkelt" userId="S::torsten.munkelt@htwonline.onmicrosoft.com::6bea3057-9fac-4f37-8049-dec2133d610e" providerId="AD" clId="Web-{7BB8A8BC-0052-4D74-BA12-E22D8C2AB29F}" dt="2023-01-06T10:34:24.399" v="50" actId="20577"/>
          <ac:spMkLst>
            <pc:docMk/>
            <pc:sldMk cId="1267670282" sldId="267"/>
            <ac:spMk id="2" creationId="{CCBB5158-42B0-C504-5001-F788BFA8214B}"/>
          </ac:spMkLst>
        </pc:spChg>
      </pc:sldChg>
      <pc:sldChg chg="modSp">
        <pc:chgData name="Torsten Munkelt" userId="S::torsten.munkelt@htwonline.onmicrosoft.com::6bea3057-9fac-4f37-8049-dec2133d610e" providerId="AD" clId="Web-{7BB8A8BC-0052-4D74-BA12-E22D8C2AB29F}" dt="2023-01-06T11:00:32.662" v="532" actId="20577"/>
        <pc:sldMkLst>
          <pc:docMk/>
          <pc:sldMk cId="2651195306" sldId="269"/>
        </pc:sldMkLst>
        <pc:spChg chg="mod">
          <ac:chgData name="Torsten Munkelt" userId="S::torsten.munkelt@htwonline.onmicrosoft.com::6bea3057-9fac-4f37-8049-dec2133d610e" providerId="AD" clId="Web-{7BB8A8BC-0052-4D74-BA12-E22D8C2AB29F}" dt="2023-01-06T11:00:32.662" v="532" actId="20577"/>
          <ac:spMkLst>
            <pc:docMk/>
            <pc:sldMk cId="2651195306" sldId="269"/>
            <ac:spMk id="2" creationId="{BD5D9B22-CD00-9427-3410-A6C12025A878}"/>
          </ac:spMkLst>
        </pc:spChg>
      </pc:sldChg>
      <pc:sldChg chg="modSp">
        <pc:chgData name="Torsten Munkelt" userId="S::torsten.munkelt@htwonline.onmicrosoft.com::6bea3057-9fac-4f37-8049-dec2133d610e" providerId="AD" clId="Web-{7BB8A8BC-0052-4D74-BA12-E22D8C2AB29F}" dt="2023-01-06T10:56:23.796" v="527" actId="20577"/>
        <pc:sldMkLst>
          <pc:docMk/>
          <pc:sldMk cId="571610544" sldId="271"/>
        </pc:sldMkLst>
        <pc:spChg chg="mod">
          <ac:chgData name="Torsten Munkelt" userId="S::torsten.munkelt@htwonline.onmicrosoft.com::6bea3057-9fac-4f37-8049-dec2133d610e" providerId="AD" clId="Web-{7BB8A8BC-0052-4D74-BA12-E22D8C2AB29F}" dt="2023-01-06T10:56:23.796" v="527" actId="20577"/>
          <ac:spMkLst>
            <pc:docMk/>
            <pc:sldMk cId="571610544" sldId="271"/>
            <ac:spMk id="2" creationId="{354BF72B-2B6D-6F88-5E8B-BA80BD0A4FA1}"/>
          </ac:spMkLst>
        </pc:spChg>
        <pc:spChg chg="mod">
          <ac:chgData name="Torsten Munkelt" userId="S::torsten.munkelt@htwonline.onmicrosoft.com::6bea3057-9fac-4f37-8049-dec2133d610e" providerId="AD" clId="Web-{7BB8A8BC-0052-4D74-BA12-E22D8C2AB29F}" dt="2023-01-06T10:52:38.274" v="330" actId="20577"/>
          <ac:spMkLst>
            <pc:docMk/>
            <pc:sldMk cId="571610544" sldId="271"/>
            <ac:spMk id="3" creationId="{67F118F1-2E44-E2D1-2789-95DC50320133}"/>
          </ac:spMkLst>
        </pc:spChg>
      </pc:sldChg>
      <pc:sldChg chg="modSp new">
        <pc:chgData name="Torsten Munkelt" userId="S::torsten.munkelt@htwonline.onmicrosoft.com::6bea3057-9fac-4f37-8049-dec2133d610e" providerId="AD" clId="Web-{7BB8A8BC-0052-4D74-BA12-E22D8C2AB29F}" dt="2023-01-06T11:10:18.991" v="659" actId="20577"/>
        <pc:sldMkLst>
          <pc:docMk/>
          <pc:sldMk cId="2372502187" sldId="272"/>
        </pc:sldMkLst>
        <pc:spChg chg="mod">
          <ac:chgData name="Torsten Munkelt" userId="S::torsten.munkelt@htwonline.onmicrosoft.com::6bea3057-9fac-4f37-8049-dec2133d610e" providerId="AD" clId="Web-{7BB8A8BC-0052-4D74-BA12-E22D8C2AB29F}" dt="2023-01-06T11:10:18.991" v="659" actId="20577"/>
          <ac:spMkLst>
            <pc:docMk/>
            <pc:sldMk cId="2372502187" sldId="272"/>
            <ac:spMk id="2" creationId="{A414A031-4CE5-94D8-3B32-5EDA0581295A}"/>
          </ac:spMkLst>
        </pc:spChg>
        <pc:spChg chg="mod">
          <ac:chgData name="Torsten Munkelt" userId="S::torsten.munkelt@htwonline.onmicrosoft.com::6bea3057-9fac-4f37-8049-dec2133d610e" providerId="AD" clId="Web-{7BB8A8BC-0052-4D74-BA12-E22D8C2AB29F}" dt="2023-01-06T11:09:25.818" v="585" actId="20577"/>
          <ac:spMkLst>
            <pc:docMk/>
            <pc:sldMk cId="2372502187" sldId="272"/>
            <ac:spMk id="3" creationId="{0DEF5DAF-1806-5F29-98DD-0008E0483F0F}"/>
          </ac:spMkLst>
        </pc:spChg>
      </pc:sldChg>
    </pc:docChg>
  </pc:docChgLst>
  <pc:docChgLst>
    <pc:chgData name="Paul Christ" userId="S::clati286@htwonline.onmicrosoft.com::7fc74164-1441-4283-abf1-b3d9d90eab82" providerId="AD" clId="Web-{B887C605-D3DC-4061-AA2A-558BF05979F3}"/>
    <pc:docChg chg="modSld">
      <pc:chgData name="Paul Christ" userId="S::clati286@htwonline.onmicrosoft.com::7fc74164-1441-4283-abf1-b3d9d90eab82" providerId="AD" clId="Web-{B887C605-D3DC-4061-AA2A-558BF05979F3}" dt="2023-01-13T06:26:48.975" v="272" actId="20577"/>
      <pc:docMkLst>
        <pc:docMk/>
      </pc:docMkLst>
      <pc:sldChg chg="addSp delSp modSp">
        <pc:chgData name="Paul Christ" userId="S::clati286@htwonline.onmicrosoft.com::7fc74164-1441-4283-abf1-b3d9d90eab82" providerId="AD" clId="Web-{B887C605-D3DC-4061-AA2A-558BF05979F3}" dt="2023-01-13T05:57:20.640" v="27" actId="1076"/>
        <pc:sldMkLst>
          <pc:docMk/>
          <pc:sldMk cId="1151808036" sldId="264"/>
        </pc:sldMkLst>
        <pc:picChg chg="add mod">
          <ac:chgData name="Paul Christ" userId="S::clati286@htwonline.onmicrosoft.com::7fc74164-1441-4283-abf1-b3d9d90eab82" providerId="AD" clId="Web-{B887C605-D3DC-4061-AA2A-558BF05979F3}" dt="2023-01-13T05:57:20.640" v="27" actId="1076"/>
          <ac:picMkLst>
            <pc:docMk/>
            <pc:sldMk cId="1151808036" sldId="264"/>
            <ac:picMk id="4" creationId="{513DECE0-CF13-8545-447C-328A7320377B}"/>
          </ac:picMkLst>
        </pc:picChg>
        <pc:picChg chg="del">
          <ac:chgData name="Paul Christ" userId="S::clati286@htwonline.onmicrosoft.com::7fc74164-1441-4283-abf1-b3d9d90eab82" providerId="AD" clId="Web-{B887C605-D3DC-4061-AA2A-558BF05979F3}" dt="2023-01-13T05:57:16.327" v="24"/>
          <ac:picMkLst>
            <pc:docMk/>
            <pc:sldMk cId="1151808036" sldId="264"/>
            <ac:picMk id="6" creationId="{E9803FDD-200D-8F0D-38C4-F7AACBFBFD40}"/>
          </ac:picMkLst>
        </pc:picChg>
      </pc:sldChg>
      <pc:sldChg chg="addSp modSp modCm">
        <pc:chgData name="Paul Christ" userId="S::clati286@htwonline.onmicrosoft.com::7fc74164-1441-4283-abf1-b3d9d90eab82" providerId="AD" clId="Web-{B887C605-D3DC-4061-AA2A-558BF05979F3}" dt="2023-01-13T05:54:45.636" v="20" actId="1076"/>
        <pc:sldMkLst>
          <pc:docMk/>
          <pc:sldMk cId="3218774041" sldId="265"/>
        </pc:sldMkLst>
        <pc:spChg chg="mod">
          <ac:chgData name="Paul Christ" userId="S::clati286@htwonline.onmicrosoft.com::7fc74164-1441-4283-abf1-b3d9d90eab82" providerId="AD" clId="Web-{B887C605-D3DC-4061-AA2A-558BF05979F3}" dt="2023-01-13T05:54:37.214" v="19" actId="1076"/>
          <ac:spMkLst>
            <pc:docMk/>
            <pc:sldMk cId="3218774041" sldId="265"/>
            <ac:spMk id="9" creationId="{110654E9-C50D-B103-9926-A5896F048D68}"/>
          </ac:spMkLst>
        </pc:spChg>
        <pc:picChg chg="add mod">
          <ac:chgData name="Paul Christ" userId="S::clati286@htwonline.onmicrosoft.com::7fc74164-1441-4283-abf1-b3d9d90eab82" providerId="AD" clId="Web-{B887C605-D3DC-4061-AA2A-558BF05979F3}" dt="2023-01-13T05:54:45.636" v="20" actId="1076"/>
          <ac:picMkLst>
            <pc:docMk/>
            <pc:sldMk cId="3218774041" sldId="265"/>
            <ac:picMk id="4" creationId="{65DB5BD5-8E84-FF87-3DA1-95AD90E64CE8}"/>
          </ac:picMkLst>
        </pc:picChg>
        <pc:extLst>
          <p:ext xmlns:p="http://schemas.openxmlformats.org/presentationml/2006/main" uri="{D6D511B9-2390-475A-947B-AFAB55BFBCF1}">
            <pc226:cmChg xmlns="" xmlns:pc226="http://schemas.microsoft.com/office/powerpoint/2022/06/main/command" chg="mod">
              <pc226:chgData name="Paul Christ" userId="S::clati286@htwonline.onmicrosoft.com::7fc74164-1441-4283-abf1-b3d9d90eab82" providerId="AD" clId="Web-{B887C605-D3DC-4061-AA2A-558BF05979F3}" dt="2023-01-13T05:54:28.261" v="13" actId="20577"/>
              <pc2:cmMkLst xmlns:pc2="http://schemas.microsoft.com/office/powerpoint/2019/9/main/command">
                <pc:docMk/>
                <pc:sldMk cId="3218774041" sldId="265"/>
                <pc2:cmMk id="{39AE0C2A-759F-4820-B582-A1F873532DB9}"/>
              </pc2:cmMkLst>
            </pc226:cmChg>
          </p:ext>
        </pc:extLst>
      </pc:sldChg>
      <pc:sldChg chg="addSp delSp modSp modMedia addAnim">
        <pc:chgData name="Paul Christ" userId="S::clati286@htwonline.onmicrosoft.com::7fc74164-1441-4283-abf1-b3d9d90eab82" providerId="AD" clId="Web-{B887C605-D3DC-4061-AA2A-558BF05979F3}" dt="2023-01-13T06:14:45.891" v="166" actId="20577"/>
        <pc:sldMkLst>
          <pc:docMk/>
          <pc:sldMk cId="3512137096" sldId="268"/>
        </pc:sldMkLst>
        <pc:spChg chg="mod">
          <ac:chgData name="Paul Christ" userId="S::clati286@htwonline.onmicrosoft.com::7fc74164-1441-4283-abf1-b3d9d90eab82" providerId="AD" clId="Web-{B887C605-D3DC-4061-AA2A-558BF05979F3}" dt="2023-01-13T06:14:45.891" v="166" actId="20577"/>
          <ac:spMkLst>
            <pc:docMk/>
            <pc:sldMk cId="3512137096" sldId="268"/>
            <ac:spMk id="2" creationId="{14E3880B-A2D8-1505-3B83-AFC42726AD29}"/>
          </ac:spMkLst>
        </pc:spChg>
        <pc:spChg chg="mod">
          <ac:chgData name="Paul Christ" userId="S::clati286@htwonline.onmicrosoft.com::7fc74164-1441-4283-abf1-b3d9d90eab82" providerId="AD" clId="Web-{B887C605-D3DC-4061-AA2A-558BF05979F3}" dt="2023-01-13T06:09:39.586" v="53" actId="20577"/>
          <ac:spMkLst>
            <pc:docMk/>
            <pc:sldMk cId="3512137096" sldId="268"/>
            <ac:spMk id="3" creationId="{33081434-F5BA-77CE-7715-A946133B1067}"/>
          </ac:spMkLst>
        </pc:spChg>
        <pc:spChg chg="add del mod">
          <ac:chgData name="Paul Christ" userId="S::clati286@htwonline.onmicrosoft.com::7fc74164-1441-4283-abf1-b3d9d90eab82" providerId="AD" clId="Web-{B887C605-D3DC-4061-AA2A-558BF05979F3}" dt="2023-01-13T06:12:08.778" v="99"/>
          <ac:spMkLst>
            <pc:docMk/>
            <pc:sldMk cId="3512137096" sldId="268"/>
            <ac:spMk id="8" creationId="{83C48F4C-36F7-D764-093A-4AC98FE78731}"/>
          </ac:spMkLst>
        </pc:spChg>
        <pc:picChg chg="del">
          <ac:chgData name="Paul Christ" userId="S::clati286@htwonline.onmicrosoft.com::7fc74164-1441-4283-abf1-b3d9d90eab82" providerId="AD" clId="Web-{B887C605-D3DC-4061-AA2A-558BF05979F3}" dt="2023-01-13T06:06:22.811" v="42"/>
          <ac:picMkLst>
            <pc:docMk/>
            <pc:sldMk cId="3512137096" sldId="268"/>
            <ac:picMk id="4" creationId="{2BA86450-7727-7BB3-E400-97928A6ECB97}"/>
          </ac:picMkLst>
        </pc:picChg>
        <pc:picChg chg="add mod">
          <ac:chgData name="Paul Christ" userId="S::clati286@htwonline.onmicrosoft.com::7fc74164-1441-4283-abf1-b3d9d90eab82" providerId="AD" clId="Web-{B887C605-D3DC-4061-AA2A-558BF05979F3}" dt="2023-01-13T06:06:34.108" v="47" actId="1076"/>
          <ac:picMkLst>
            <pc:docMk/>
            <pc:sldMk cId="3512137096" sldId="268"/>
            <ac:picMk id="5" creationId="{75C6FA65-8B9F-4400-86B0-276A6ABBE6DF}"/>
          </ac:picMkLst>
        </pc:picChg>
        <pc:picChg chg="add mod">
          <ac:chgData name="Paul Christ" userId="S::clati286@htwonline.onmicrosoft.com::7fc74164-1441-4283-abf1-b3d9d90eab82" providerId="AD" clId="Web-{B887C605-D3DC-4061-AA2A-558BF05979F3}" dt="2023-01-13T06:10:30.744" v="56" actId="1076"/>
          <ac:picMkLst>
            <pc:docMk/>
            <pc:sldMk cId="3512137096" sldId="268"/>
            <ac:picMk id="6" creationId="{19FBDD03-52A8-F449-87CB-E82920641636}"/>
          </ac:picMkLst>
        </pc:picChg>
      </pc:sldChg>
      <pc:sldChg chg="addSp delSp modSp modMedia addAnim">
        <pc:chgData name="Paul Christ" userId="S::clati286@htwonline.onmicrosoft.com::7fc74164-1441-4283-abf1-b3d9d90eab82" providerId="AD" clId="Web-{B887C605-D3DC-4061-AA2A-558BF05979F3}" dt="2023-01-13T06:26:48.975" v="272" actId="20577"/>
        <pc:sldMkLst>
          <pc:docMk/>
          <pc:sldMk cId="2651195306" sldId="269"/>
        </pc:sldMkLst>
        <pc:spChg chg="mod">
          <ac:chgData name="Paul Christ" userId="S::clati286@htwonline.onmicrosoft.com::7fc74164-1441-4283-abf1-b3d9d90eab82" providerId="AD" clId="Web-{B887C605-D3DC-4061-AA2A-558BF05979F3}" dt="2023-01-13T06:26:48.975" v="272" actId="20577"/>
          <ac:spMkLst>
            <pc:docMk/>
            <pc:sldMk cId="2651195306" sldId="269"/>
            <ac:spMk id="2" creationId="{BD5D9B22-CD00-9427-3410-A6C12025A878}"/>
          </ac:spMkLst>
        </pc:spChg>
        <pc:spChg chg="mod">
          <ac:chgData name="Paul Christ" userId="S::clati286@htwonline.onmicrosoft.com::7fc74164-1441-4283-abf1-b3d9d90eab82" providerId="AD" clId="Web-{B887C605-D3DC-4061-AA2A-558BF05979F3}" dt="2023-01-13T06:14:38.719" v="164" actId="20577"/>
          <ac:spMkLst>
            <pc:docMk/>
            <pc:sldMk cId="2651195306" sldId="269"/>
            <ac:spMk id="3" creationId="{8362E36E-7FEE-4783-E500-073FEFFAA6CF}"/>
          </ac:spMkLst>
        </pc:spChg>
        <pc:picChg chg="del mod">
          <ac:chgData name="Paul Christ" userId="S::clati286@htwonline.onmicrosoft.com::7fc74164-1441-4283-abf1-b3d9d90eab82" providerId="AD" clId="Web-{B887C605-D3DC-4061-AA2A-558BF05979F3}" dt="2023-01-13T06:22:02.858" v="168"/>
          <ac:picMkLst>
            <pc:docMk/>
            <pc:sldMk cId="2651195306" sldId="269"/>
            <ac:picMk id="4" creationId="{C793BC71-D260-4F09-4FFD-7BBA1A1CEA74}"/>
          </ac:picMkLst>
        </pc:picChg>
        <pc:picChg chg="add mod">
          <ac:chgData name="Paul Christ" userId="S::clati286@htwonline.onmicrosoft.com::7fc74164-1441-4283-abf1-b3d9d90eab82" providerId="AD" clId="Web-{B887C605-D3DC-4061-AA2A-558BF05979F3}" dt="2023-01-13T06:22:13.467" v="173" actId="1076"/>
          <ac:picMkLst>
            <pc:docMk/>
            <pc:sldMk cId="2651195306" sldId="269"/>
            <ac:picMk id="5" creationId="{7472DBA1-6B50-2FB3-8AD1-2A0131C09322}"/>
          </ac:picMkLst>
        </pc:picChg>
        <pc:picChg chg="add mod">
          <ac:chgData name="Paul Christ" userId="S::clati286@htwonline.onmicrosoft.com::7fc74164-1441-4283-abf1-b3d9d90eab82" providerId="AD" clId="Web-{B887C605-D3DC-4061-AA2A-558BF05979F3}" dt="2023-01-13T06:26:11.974" v="270" actId="1076"/>
          <ac:picMkLst>
            <pc:docMk/>
            <pc:sldMk cId="2651195306" sldId="269"/>
            <ac:picMk id="6" creationId="{BEBA0832-A2FC-3176-6093-85E2301BFBF1}"/>
          </ac:picMkLst>
        </pc:picChg>
      </pc:sldChg>
    </pc:docChg>
  </pc:docChgLst>
  <pc:docChgLst>
    <pc:chgData name="Paul Christ" userId="S::clati286@htwonline.onmicrosoft.com::7fc74164-1441-4283-abf1-b3d9d90eab82" providerId="AD" clId="Web-{1634E27D-76A1-40B4-9FA0-896E4D326195}"/>
    <pc:docChg chg="addSld modSld">
      <pc:chgData name="Paul Christ" userId="S::clati286@htwonline.onmicrosoft.com::7fc74164-1441-4283-abf1-b3d9d90eab82" providerId="AD" clId="Web-{1634E27D-76A1-40B4-9FA0-896E4D326195}" dt="2023-01-13T07:52:55.828" v="30" actId="20577"/>
      <pc:docMkLst>
        <pc:docMk/>
      </pc:docMkLst>
      <pc:sldChg chg="modSp new">
        <pc:chgData name="Paul Christ" userId="S::clati286@htwonline.onmicrosoft.com::7fc74164-1441-4283-abf1-b3d9d90eab82" providerId="AD" clId="Web-{1634E27D-76A1-40B4-9FA0-896E4D326195}" dt="2023-01-13T07:52:55.828" v="30" actId="20577"/>
        <pc:sldMkLst>
          <pc:docMk/>
          <pc:sldMk cId="834813022" sldId="273"/>
        </pc:sldMkLst>
        <pc:spChg chg="mod">
          <ac:chgData name="Paul Christ" userId="S::clati286@htwonline.onmicrosoft.com::7fc74164-1441-4283-abf1-b3d9d90eab82" providerId="AD" clId="Web-{1634E27D-76A1-40B4-9FA0-896E4D326195}" dt="2023-01-13T07:52:12.482" v="17" actId="20577"/>
          <ac:spMkLst>
            <pc:docMk/>
            <pc:sldMk cId="834813022" sldId="273"/>
            <ac:spMk id="2" creationId="{5640D81F-DBAF-19E7-24DF-B6061732ABE1}"/>
          </ac:spMkLst>
        </pc:spChg>
        <pc:spChg chg="mod">
          <ac:chgData name="Paul Christ" userId="S::clati286@htwonline.onmicrosoft.com::7fc74164-1441-4283-abf1-b3d9d90eab82" providerId="AD" clId="Web-{1634E27D-76A1-40B4-9FA0-896E4D326195}" dt="2023-01-13T07:52:55.828" v="30" actId="20577"/>
          <ac:spMkLst>
            <pc:docMk/>
            <pc:sldMk cId="834813022" sldId="273"/>
            <ac:spMk id="3" creationId="{4911FD7F-7D78-30A2-7DD3-C88B5C45A147}"/>
          </ac:spMkLst>
        </pc:spChg>
      </pc:sldChg>
    </pc:docChg>
  </pc:docChgLst>
  <pc:docChgLst>
    <pc:chgData name="Marvin Matthes" userId="S::marvin.matthes@htwonline.onmicrosoft.com::c956385b-876a-4401-bfb0-cdfa838c802c" providerId="AD" clId="Web-{5E56330C-69EA-4597-8662-9432705AF87F}"/>
    <pc:docChg chg="modSld">
      <pc:chgData name="Marvin Matthes" userId="S::marvin.matthes@htwonline.onmicrosoft.com::c956385b-876a-4401-bfb0-cdfa838c802c" providerId="AD" clId="Web-{5E56330C-69EA-4597-8662-9432705AF87F}" dt="2023-01-05T09:19:24.163" v="0" actId="14100"/>
      <pc:docMkLst>
        <pc:docMk/>
      </pc:docMkLst>
      <pc:sldChg chg="modSp">
        <pc:chgData name="Marvin Matthes" userId="S::marvin.matthes@htwonline.onmicrosoft.com::c956385b-876a-4401-bfb0-cdfa838c802c" providerId="AD" clId="Web-{5E56330C-69EA-4597-8662-9432705AF87F}" dt="2023-01-05T09:19:24.163" v="0" actId="14100"/>
        <pc:sldMkLst>
          <pc:docMk/>
          <pc:sldMk cId="2903343707" sldId="263"/>
        </pc:sldMkLst>
        <pc:spChg chg="mod">
          <ac:chgData name="Marvin Matthes" userId="S::marvin.matthes@htwonline.onmicrosoft.com::c956385b-876a-4401-bfb0-cdfa838c802c" providerId="AD" clId="Web-{5E56330C-69EA-4597-8662-9432705AF87F}" dt="2023-01-05T09:19:24.163" v="0" actId="14100"/>
          <ac:spMkLst>
            <pc:docMk/>
            <pc:sldMk cId="2903343707" sldId="263"/>
            <ac:spMk id="2" creationId="{4748322A-51C7-4EA9-93C5-A7A7E0EDAD8E}"/>
          </ac:spMkLst>
        </pc:spChg>
      </pc:sldChg>
    </pc:docChg>
  </pc:docChgLst>
  <pc:docChgLst>
    <pc:chgData name="Paul Christ" userId="S::clati286@htwonline.onmicrosoft.com::7fc74164-1441-4283-abf1-b3d9d90eab82" providerId="AD" clId="Web-{067259A4-C4E2-4C57-8853-635C5AC0B21F}"/>
    <pc:docChg chg="modSld">
      <pc:chgData name="Paul Christ" userId="S::clati286@htwonline.onmicrosoft.com::7fc74164-1441-4283-abf1-b3d9d90eab82" providerId="AD" clId="Web-{067259A4-C4E2-4C57-8853-635C5AC0B21F}" dt="2023-01-06T10:54:27.437" v="69" actId="20577"/>
      <pc:docMkLst>
        <pc:docMk/>
      </pc:docMkLst>
      <pc:sldChg chg="modSp">
        <pc:chgData name="Paul Christ" userId="S::clati286@htwonline.onmicrosoft.com::7fc74164-1441-4283-abf1-b3d9d90eab82" providerId="AD" clId="Web-{067259A4-C4E2-4C57-8853-635C5AC0B21F}" dt="2023-01-06T10:46:21.032" v="40" actId="20577"/>
        <pc:sldMkLst>
          <pc:docMk/>
          <pc:sldMk cId="1151808036" sldId="264"/>
        </pc:sldMkLst>
        <pc:spChg chg="mod">
          <ac:chgData name="Paul Christ" userId="S::clati286@htwonline.onmicrosoft.com::7fc74164-1441-4283-abf1-b3d9d90eab82" providerId="AD" clId="Web-{067259A4-C4E2-4C57-8853-635C5AC0B21F}" dt="2023-01-06T10:46:21.032" v="40" actId="20577"/>
          <ac:spMkLst>
            <pc:docMk/>
            <pc:sldMk cId="1151808036" sldId="264"/>
            <ac:spMk id="3" creationId="{56FD912F-8A29-5696-AC5D-58DDB45F2225}"/>
          </ac:spMkLst>
        </pc:spChg>
      </pc:sldChg>
      <pc:sldChg chg="modSp">
        <pc:chgData name="Paul Christ" userId="S::clati286@htwonline.onmicrosoft.com::7fc74164-1441-4283-abf1-b3d9d90eab82" providerId="AD" clId="Web-{067259A4-C4E2-4C57-8853-635C5AC0B21F}" dt="2023-01-06T10:54:27.437" v="69" actId="20577"/>
        <pc:sldMkLst>
          <pc:docMk/>
          <pc:sldMk cId="571610544" sldId="271"/>
        </pc:sldMkLst>
        <pc:spChg chg="mod">
          <ac:chgData name="Paul Christ" userId="S::clati286@htwonline.onmicrosoft.com::7fc74164-1441-4283-abf1-b3d9d90eab82" providerId="AD" clId="Web-{067259A4-C4E2-4C57-8853-635C5AC0B21F}" dt="2023-01-06T10:54:27.437" v="69" actId="20577"/>
          <ac:spMkLst>
            <pc:docMk/>
            <pc:sldMk cId="571610544" sldId="271"/>
            <ac:spMk id="2" creationId="{354BF72B-2B6D-6F88-5E8B-BA80BD0A4FA1}"/>
          </ac:spMkLst>
        </pc:spChg>
        <pc:spChg chg="mod">
          <ac:chgData name="Paul Christ" userId="S::clati286@htwonline.onmicrosoft.com::7fc74164-1441-4283-abf1-b3d9d90eab82" providerId="AD" clId="Web-{067259A4-C4E2-4C57-8853-635C5AC0B21F}" dt="2023-01-06T10:53:24.122" v="66" actId="20577"/>
          <ac:spMkLst>
            <pc:docMk/>
            <pc:sldMk cId="571610544" sldId="271"/>
            <ac:spMk id="3" creationId="{67F118F1-2E44-E2D1-2789-95DC50320133}"/>
          </ac:spMkLst>
        </pc:spChg>
      </pc:sldChg>
    </pc:docChg>
  </pc:docChgLst>
  <pc:docChgLst>
    <pc:chgData name="Torsten Munkelt" userId="S::torsten.munkelt@htwonline.onmicrosoft.com::6bea3057-9fac-4f37-8049-dec2133d610e" providerId="AD" clId="Web-{AA5313FD-5239-4D46-9662-9204E7A8E764}"/>
    <pc:docChg chg="modSld">
      <pc:chgData name="Torsten Munkelt" userId="S::torsten.munkelt@htwonline.onmicrosoft.com::6bea3057-9fac-4f37-8049-dec2133d610e" providerId="AD" clId="Web-{AA5313FD-5239-4D46-9662-9204E7A8E764}" dt="2023-01-11T22:17:30.122" v="2" actId="20577"/>
      <pc:docMkLst>
        <pc:docMk/>
      </pc:docMkLst>
      <pc:sldChg chg="modSp">
        <pc:chgData name="Torsten Munkelt" userId="S::torsten.munkelt@htwonline.onmicrosoft.com::6bea3057-9fac-4f37-8049-dec2133d610e" providerId="AD" clId="Web-{AA5313FD-5239-4D46-9662-9204E7A8E764}" dt="2023-01-11T22:17:30.122" v="2" actId="20577"/>
        <pc:sldMkLst>
          <pc:docMk/>
          <pc:sldMk cId="1402215284" sldId="262"/>
        </pc:sldMkLst>
        <pc:spChg chg="mod">
          <ac:chgData name="Torsten Munkelt" userId="S::torsten.munkelt@htwonline.onmicrosoft.com::6bea3057-9fac-4f37-8049-dec2133d610e" providerId="AD" clId="Web-{AA5313FD-5239-4D46-9662-9204E7A8E764}" dt="2023-01-11T22:17:30.122" v="2" actId="20577"/>
          <ac:spMkLst>
            <pc:docMk/>
            <pc:sldMk cId="1402215284" sldId="262"/>
            <ac:spMk id="3" creationId="{716754BD-05DD-2B96-A72F-F6CB3C639018}"/>
          </ac:spMkLst>
        </pc:spChg>
      </pc:sldChg>
    </pc:docChg>
  </pc:docChgLst>
  <pc:docChgLst>
    <pc:chgData name="Paul Christ" userId="S::clati286@htwonline.onmicrosoft.com::7fc74164-1441-4283-abf1-b3d9d90eab82" providerId="AD" clId="Web-{03CF1EB6-A088-4726-B567-F4E9BB2B5931}"/>
    <pc:docChg chg="addSld modSld">
      <pc:chgData name="Paul Christ" userId="S::clati286@htwonline.onmicrosoft.com::7fc74164-1441-4283-abf1-b3d9d90eab82" providerId="AD" clId="Web-{03CF1EB6-A088-4726-B567-F4E9BB2B5931}" dt="2023-01-06T09:29:44.845" v="511" actId="20577"/>
      <pc:docMkLst>
        <pc:docMk/>
      </pc:docMkLst>
      <pc:sldChg chg="modSp">
        <pc:chgData name="Paul Christ" userId="S::clati286@htwonline.onmicrosoft.com::7fc74164-1441-4283-abf1-b3d9d90eab82" providerId="AD" clId="Web-{03CF1EB6-A088-4726-B567-F4E9BB2B5931}" dt="2023-01-06T09:22:38.862" v="182" actId="20577"/>
        <pc:sldMkLst>
          <pc:docMk/>
          <pc:sldMk cId="1151808036" sldId="264"/>
        </pc:sldMkLst>
        <pc:spChg chg="mod">
          <ac:chgData name="Paul Christ" userId="S::clati286@htwonline.onmicrosoft.com::7fc74164-1441-4283-abf1-b3d9d90eab82" providerId="AD" clId="Web-{03CF1EB6-A088-4726-B567-F4E9BB2B5931}" dt="2023-01-06T09:22:38.862" v="182" actId="20577"/>
          <ac:spMkLst>
            <pc:docMk/>
            <pc:sldMk cId="1151808036" sldId="264"/>
            <ac:spMk id="3" creationId="{56FD912F-8A29-5696-AC5D-58DDB45F2225}"/>
          </ac:spMkLst>
        </pc:spChg>
      </pc:sldChg>
      <pc:sldChg chg="modSp">
        <pc:chgData name="Paul Christ" userId="S::clati286@htwonline.onmicrosoft.com::7fc74164-1441-4283-abf1-b3d9d90eab82" providerId="AD" clId="Web-{03CF1EB6-A088-4726-B567-F4E9BB2B5931}" dt="2023-01-06T09:22:44.972" v="183" actId="20577"/>
        <pc:sldMkLst>
          <pc:docMk/>
          <pc:sldMk cId="3218774041" sldId="265"/>
        </pc:sldMkLst>
        <pc:spChg chg="mod">
          <ac:chgData name="Paul Christ" userId="S::clati286@htwonline.onmicrosoft.com::7fc74164-1441-4283-abf1-b3d9d90eab82" providerId="AD" clId="Web-{03CF1EB6-A088-4726-B567-F4E9BB2B5931}" dt="2023-01-06T09:22:44.972" v="183" actId="20577"/>
          <ac:spMkLst>
            <pc:docMk/>
            <pc:sldMk cId="3218774041" sldId="265"/>
            <ac:spMk id="3" creationId="{090C45A9-F673-5D79-D25A-06DA84658107}"/>
          </ac:spMkLst>
        </pc:spChg>
      </pc:sldChg>
      <pc:sldChg chg="modSp">
        <pc:chgData name="Paul Christ" userId="S::clati286@htwonline.onmicrosoft.com::7fc74164-1441-4283-abf1-b3d9d90eab82" providerId="AD" clId="Web-{03CF1EB6-A088-4726-B567-F4E9BB2B5931}" dt="2023-01-06T09:19:40.028" v="83" actId="1076"/>
        <pc:sldMkLst>
          <pc:docMk/>
          <pc:sldMk cId="3512137096" sldId="268"/>
        </pc:sldMkLst>
        <pc:spChg chg="mod">
          <ac:chgData name="Paul Christ" userId="S::clati286@htwonline.onmicrosoft.com::7fc74164-1441-4283-abf1-b3d9d90eab82" providerId="AD" clId="Web-{03CF1EB6-A088-4726-B567-F4E9BB2B5931}" dt="2023-01-06T09:18:41.557" v="82" actId="20577"/>
          <ac:spMkLst>
            <pc:docMk/>
            <pc:sldMk cId="3512137096" sldId="268"/>
            <ac:spMk id="2" creationId="{14E3880B-A2D8-1505-3B83-AFC42726AD29}"/>
          </ac:spMkLst>
        </pc:spChg>
        <pc:picChg chg="mod">
          <ac:chgData name="Paul Christ" userId="S::clati286@htwonline.onmicrosoft.com::7fc74164-1441-4283-abf1-b3d9d90eab82" providerId="AD" clId="Web-{03CF1EB6-A088-4726-B567-F4E9BB2B5931}" dt="2023-01-06T09:19:40.028" v="83" actId="1076"/>
          <ac:picMkLst>
            <pc:docMk/>
            <pc:sldMk cId="3512137096" sldId="268"/>
            <ac:picMk id="4" creationId="{2BA86450-7727-7BB3-E400-97928A6ECB97}"/>
          </ac:picMkLst>
        </pc:picChg>
      </pc:sldChg>
      <pc:sldChg chg="modSp">
        <pc:chgData name="Paul Christ" userId="S::clati286@htwonline.onmicrosoft.com::7fc74164-1441-4283-abf1-b3d9d90eab82" providerId="AD" clId="Web-{03CF1EB6-A088-4726-B567-F4E9BB2B5931}" dt="2023-01-06T09:21:52.626" v="170" actId="1076"/>
        <pc:sldMkLst>
          <pc:docMk/>
          <pc:sldMk cId="2651195306" sldId="269"/>
        </pc:sldMkLst>
        <pc:spChg chg="mod">
          <ac:chgData name="Paul Christ" userId="S::clati286@htwonline.onmicrosoft.com::7fc74164-1441-4283-abf1-b3d9d90eab82" providerId="AD" clId="Web-{03CF1EB6-A088-4726-B567-F4E9BB2B5931}" dt="2023-01-06T09:21:47.266" v="167" actId="14100"/>
          <ac:spMkLst>
            <pc:docMk/>
            <pc:sldMk cId="2651195306" sldId="269"/>
            <ac:spMk id="2" creationId="{BD5D9B22-CD00-9427-3410-A6C12025A878}"/>
          </ac:spMkLst>
        </pc:spChg>
        <pc:picChg chg="mod">
          <ac:chgData name="Paul Christ" userId="S::clati286@htwonline.onmicrosoft.com::7fc74164-1441-4283-abf1-b3d9d90eab82" providerId="AD" clId="Web-{03CF1EB6-A088-4726-B567-F4E9BB2B5931}" dt="2023-01-06T09:21:52.626" v="170" actId="1076"/>
          <ac:picMkLst>
            <pc:docMk/>
            <pc:sldMk cId="2651195306" sldId="269"/>
            <ac:picMk id="4" creationId="{C793BC71-D260-4F09-4FFD-7BBA1A1CEA74}"/>
          </ac:picMkLst>
        </pc:picChg>
      </pc:sldChg>
      <pc:sldChg chg="modSp">
        <pc:chgData name="Paul Christ" userId="S::clati286@htwonline.onmicrosoft.com::7fc74164-1441-4283-abf1-b3d9d90eab82" providerId="AD" clId="Web-{03CF1EB6-A088-4726-B567-F4E9BB2B5931}" dt="2023-01-06T09:25:33.399" v="384" actId="20577"/>
        <pc:sldMkLst>
          <pc:docMk/>
          <pc:sldMk cId="3541089729" sldId="270"/>
        </pc:sldMkLst>
        <pc:spChg chg="mod">
          <ac:chgData name="Paul Christ" userId="S::clati286@htwonline.onmicrosoft.com::7fc74164-1441-4283-abf1-b3d9d90eab82" providerId="AD" clId="Web-{03CF1EB6-A088-4726-B567-F4E9BB2B5931}" dt="2023-01-06T09:25:33.399" v="384" actId="20577"/>
          <ac:spMkLst>
            <pc:docMk/>
            <pc:sldMk cId="3541089729" sldId="270"/>
            <ac:spMk id="2" creationId="{5C4B0A8F-C01A-D7E9-96E5-E53A04E48A62}"/>
          </ac:spMkLst>
        </pc:spChg>
      </pc:sldChg>
      <pc:sldChg chg="modSp new">
        <pc:chgData name="Paul Christ" userId="S::clati286@htwonline.onmicrosoft.com::7fc74164-1441-4283-abf1-b3d9d90eab82" providerId="AD" clId="Web-{03CF1EB6-A088-4726-B567-F4E9BB2B5931}" dt="2023-01-06T09:29:44.845" v="511" actId="20577"/>
        <pc:sldMkLst>
          <pc:docMk/>
          <pc:sldMk cId="571610544" sldId="271"/>
        </pc:sldMkLst>
        <pc:spChg chg="mod">
          <ac:chgData name="Paul Christ" userId="S::clati286@htwonline.onmicrosoft.com::7fc74164-1441-4283-abf1-b3d9d90eab82" providerId="AD" clId="Web-{03CF1EB6-A088-4726-B567-F4E9BB2B5931}" dt="2023-01-06T09:29:44.845" v="511" actId="20577"/>
          <ac:spMkLst>
            <pc:docMk/>
            <pc:sldMk cId="571610544" sldId="271"/>
            <ac:spMk id="2" creationId="{354BF72B-2B6D-6F88-5E8B-BA80BD0A4FA1}"/>
          </ac:spMkLst>
        </pc:spChg>
        <pc:spChg chg="mod">
          <ac:chgData name="Paul Christ" userId="S::clati286@htwonline.onmicrosoft.com::7fc74164-1441-4283-abf1-b3d9d90eab82" providerId="AD" clId="Web-{03CF1EB6-A088-4726-B567-F4E9BB2B5931}" dt="2023-01-06T09:22:58.644" v="196" actId="20577"/>
          <ac:spMkLst>
            <pc:docMk/>
            <pc:sldMk cId="571610544" sldId="271"/>
            <ac:spMk id="3" creationId="{67F118F1-2E44-E2D1-2789-95DC50320133}"/>
          </ac:spMkLst>
        </pc:spChg>
      </pc:sldChg>
    </pc:docChg>
  </pc:docChgLst>
</pc:chgInfo>
</file>

<file path=ppt/comments/modernComment_109_BFDA981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9AE0C2A-759F-4820-B582-A1F873532DB9}" authorId="{1505792A-082D-9897-2BF5-7B442DDAAD28}" created="2023-01-06T10:35:37.29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218774041" sldId="265"/>
      <ac:spMk id="9" creationId="{110654E9-C50D-B103-9926-A5896F048D68}"/>
      <ac:txMk cp="18" len="9">
        <ac:context len="82" hash="931654198"/>
      </ac:txMk>
    </ac:txMkLst>
    <p188:pos x="2035215" y="530506"/>
    <p188:txBody>
      <a:bodyPr/>
      <a:lstStyle/>
      <a:p>
        <a:r>
          <a:rPr lang="de-DE"/>
          <a:t>Superheroine! Und sie sollte ruhig explizit weiblich aussehen, aber nicht zu große .... "Ohren".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C43CF-120A-484B-B881-0ADA2055594B}" type="datetimeFigureOut">
              <a:rPr lang="de-DE" smtClean="0"/>
              <a:t>16.01.2023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E6C57-0503-46DB-90D4-00DF5545EC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975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urf.ai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neuroflash.com/" TargetMode="External"/><Relationship Id="rId4" Type="http://schemas.openxmlformats.org/officeDocument/2006/relationships/hyperlink" Target="https://soundraw.io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Alternativen</a:t>
            </a:r>
            <a:r>
              <a:rPr lang="en-US">
                <a:cs typeface="Calibri"/>
              </a:rPr>
              <a:t> zur Stimme</a:t>
            </a:r>
          </a:p>
          <a:p>
            <a:r>
              <a:rPr lang="en-US" dirty="0">
                <a:hlinkClick r:id="rId3"/>
              </a:rPr>
              <a:t>AI Voice Generator: Versatile Text to Speech Software | Murf AI</a:t>
            </a:r>
          </a:p>
          <a:p>
            <a:r>
              <a:rPr lang="en-US">
                <a:cs typeface="Calibri"/>
              </a:rPr>
              <a:t>Titelmusik </a:t>
            </a:r>
          </a:p>
          <a:p>
            <a:r>
              <a:rPr lang="en-US" dirty="0">
                <a:hlinkClick r:id="rId4"/>
              </a:rPr>
              <a:t>AI Music Generator - SOUNDRAW </a:t>
            </a:r>
          </a:p>
          <a:p>
            <a:r>
              <a:rPr lang="en-US">
                <a:cs typeface="Calibri"/>
              </a:rPr>
              <a:t>Text Generator </a:t>
            </a:r>
            <a:endParaRPr lang="en-US" dirty="0">
              <a:cs typeface="Calibri"/>
            </a:endParaRPr>
          </a:p>
          <a:p>
            <a:r>
              <a:rPr lang="en-US">
                <a:hlinkClick r:id="rId5"/>
              </a:rPr>
              <a:t>AI text generator for German and English marketing copy | neuroflash </a:t>
            </a:r>
            <a:endParaRPr lang="en-US"/>
          </a:p>
          <a:p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797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92359" y="2583984"/>
            <a:ext cx="10834929" cy="918044"/>
          </a:xfrm>
        </p:spPr>
        <p:txBody>
          <a:bodyPr lIns="0" tIns="0" rIns="0" bIns="0" anchor="ctr" anchorCtr="0">
            <a:noAutofit/>
          </a:bodyPr>
          <a:lstStyle>
            <a:lvl1pPr algn="l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Hauptüberschrift Arial 32</a:t>
            </a:r>
            <a:endParaRPr lang="en-US"/>
          </a:p>
        </p:txBody>
      </p:sp>
      <p:sp>
        <p:nvSpPr>
          <p:cNvPr id="1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792360" y="3656719"/>
            <a:ext cx="10834928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 Arial 18</a:t>
            </a:r>
            <a:endParaRPr lang="en-US"/>
          </a:p>
        </p:txBody>
      </p:sp>
      <p:sp>
        <p:nvSpPr>
          <p:cNvPr id="19" name="Parallelogramm 18"/>
          <p:cNvSpPr/>
          <p:nvPr userDrawn="1"/>
        </p:nvSpPr>
        <p:spPr>
          <a:xfrm>
            <a:off x="792360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77" y="267568"/>
            <a:ext cx="3140311" cy="540000"/>
          </a:xfrm>
          <a:prstGeom prst="rect">
            <a:avLst/>
          </a:prstGeom>
        </p:spPr>
      </p:pic>
      <p:grpSp>
        <p:nvGrpSpPr>
          <p:cNvPr id="2" name="Gruppieren 1"/>
          <p:cNvGrpSpPr/>
          <p:nvPr userDrawn="1"/>
        </p:nvGrpSpPr>
        <p:grpSpPr>
          <a:xfrm>
            <a:off x="8751781" y="4676778"/>
            <a:ext cx="3450626" cy="2200473"/>
            <a:chOff x="8751781" y="4676778"/>
            <a:chExt cx="3450626" cy="2200473"/>
          </a:xfrm>
        </p:grpSpPr>
        <p:sp>
          <p:nvSpPr>
            <p:cNvPr id="24" name="Freihandform 23"/>
            <p:cNvSpPr>
              <a:spLocks noChangeAspect="1"/>
            </p:cNvSpPr>
            <p:nvPr userDrawn="1"/>
          </p:nvSpPr>
          <p:spPr>
            <a:xfrm>
              <a:off x="8751781" y="6409446"/>
              <a:ext cx="690978" cy="467805"/>
            </a:xfrm>
            <a:custGeom>
              <a:avLst/>
              <a:gdLst>
                <a:gd name="connsiteX0" fmla="*/ 274285 w 690978"/>
                <a:gd name="connsiteY0" fmla="*/ 0 h 467805"/>
                <a:gd name="connsiteX1" fmla="*/ 690978 w 690978"/>
                <a:gd name="connsiteY1" fmla="*/ 0 h 467805"/>
                <a:gd name="connsiteX2" fmla="*/ 416693 w 690978"/>
                <a:gd name="connsiteY2" fmla="*/ 467805 h 467805"/>
                <a:gd name="connsiteX3" fmla="*/ 0 w 690978"/>
                <a:gd name="connsiteY3" fmla="*/ 467805 h 46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978" h="467805">
                  <a:moveTo>
                    <a:pt x="274285" y="0"/>
                  </a:moveTo>
                  <a:lnTo>
                    <a:pt x="690978" y="0"/>
                  </a:lnTo>
                  <a:lnTo>
                    <a:pt x="416693" y="467805"/>
                  </a:lnTo>
                  <a:lnTo>
                    <a:pt x="0" y="467805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6" name="Parallelogramm 15"/>
            <p:cNvSpPr/>
            <p:nvPr userDrawn="1"/>
          </p:nvSpPr>
          <p:spPr>
            <a:xfrm>
              <a:off x="10162913" y="5112580"/>
              <a:ext cx="1464376" cy="1745420"/>
            </a:xfrm>
            <a:prstGeom prst="parallelogram">
              <a:avLst>
                <a:gd name="adj" fmla="val 69885"/>
              </a:avLst>
            </a:pr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 22"/>
            <p:cNvSpPr/>
            <p:nvPr userDrawn="1"/>
          </p:nvSpPr>
          <p:spPr>
            <a:xfrm>
              <a:off x="9477507" y="5781930"/>
              <a:ext cx="1057517" cy="1092954"/>
            </a:xfrm>
            <a:custGeom>
              <a:avLst/>
              <a:gdLst>
                <a:gd name="connsiteX0" fmla="*/ 640824 w 1057517"/>
                <a:gd name="connsiteY0" fmla="*/ 0 h 1092954"/>
                <a:gd name="connsiteX1" fmla="*/ 1057517 w 1057517"/>
                <a:gd name="connsiteY1" fmla="*/ 0 h 1092954"/>
                <a:gd name="connsiteX2" fmla="*/ 416693 w 1057517"/>
                <a:gd name="connsiteY2" fmla="*/ 1092954 h 1092954"/>
                <a:gd name="connsiteX3" fmla="*/ 0 w 1057517"/>
                <a:gd name="connsiteY3" fmla="*/ 1092954 h 109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7" h="1092954">
                  <a:moveTo>
                    <a:pt x="640824" y="0"/>
                  </a:moveTo>
                  <a:lnTo>
                    <a:pt x="1057517" y="0"/>
                  </a:lnTo>
                  <a:lnTo>
                    <a:pt x="416693" y="1092954"/>
                  </a:lnTo>
                  <a:lnTo>
                    <a:pt x="0" y="1092954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2" name="Freihandform 21"/>
            <p:cNvSpPr/>
            <p:nvPr userDrawn="1"/>
          </p:nvSpPr>
          <p:spPr>
            <a:xfrm>
              <a:off x="11186505" y="4676778"/>
              <a:ext cx="1015902" cy="1732667"/>
            </a:xfrm>
            <a:custGeom>
              <a:avLst/>
              <a:gdLst>
                <a:gd name="connsiteX0" fmla="*/ 1015902 w 1015902"/>
                <a:gd name="connsiteY0" fmla="*/ 0 h 1732667"/>
                <a:gd name="connsiteX1" fmla="*/ 1015902 w 1015902"/>
                <a:gd name="connsiteY1" fmla="*/ 811562 h 1732667"/>
                <a:gd name="connsiteX2" fmla="*/ 475837 w 1015902"/>
                <a:gd name="connsiteY2" fmla="*/ 1732667 h 1732667"/>
                <a:gd name="connsiteX3" fmla="*/ 0 w 1015902"/>
                <a:gd name="connsiteY3" fmla="*/ 1732667 h 173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902" h="1732667">
                  <a:moveTo>
                    <a:pt x="1015902" y="0"/>
                  </a:moveTo>
                  <a:lnTo>
                    <a:pt x="1015902" y="811562"/>
                  </a:lnTo>
                  <a:lnTo>
                    <a:pt x="475837" y="1732667"/>
                  </a:lnTo>
                  <a:lnTo>
                    <a:pt x="0" y="1732667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47686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7434" y="1757293"/>
            <a:ext cx="10515600" cy="34699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" name="Parallelogramm 7"/>
          <p:cNvSpPr/>
          <p:nvPr userDrawn="1"/>
        </p:nvSpPr>
        <p:spPr>
          <a:xfrm>
            <a:off x="527434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251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1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0731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lientitel, Inhalt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1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518898" y="1727254"/>
            <a:ext cx="3588809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18897" y="3107038"/>
            <a:ext cx="3588810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4"/>
          </p:nvPr>
        </p:nvSpPr>
        <p:spPr>
          <a:xfrm>
            <a:off x="518896" y="4486822"/>
            <a:ext cx="3588811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466783" y="1727254"/>
            <a:ext cx="7151618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7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46686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lientitel, Inhalt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6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501040" y="1672772"/>
            <a:ext cx="5117352" cy="40082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18889" y="1672772"/>
            <a:ext cx="512341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09406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lientitel und 2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89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6272394" y="1672772"/>
            <a:ext cx="534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518891" y="1672772"/>
            <a:ext cx="5344489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06284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olientitel und 3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2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half" idx="12"/>
          </p:nvPr>
        </p:nvSpPr>
        <p:spPr>
          <a:xfrm>
            <a:off x="4340641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8162394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7" name="Content Placeholder 3"/>
          <p:cNvSpPr>
            <a:spLocks noGrp="1"/>
          </p:cNvSpPr>
          <p:nvPr>
            <p:ph sz="half" idx="15"/>
          </p:nvPr>
        </p:nvSpPr>
        <p:spPr>
          <a:xfrm>
            <a:off x="518889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5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64410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olien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2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518888" y="1727254"/>
            <a:ext cx="11099502" cy="40804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32054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792359" y="2583984"/>
            <a:ext cx="10834929" cy="918044"/>
          </a:xfrm>
        </p:spPr>
        <p:txBody>
          <a:bodyPr lIns="0" tIns="0" rIns="0" bIns="0" anchor="ctr" anchorCtr="0">
            <a:noAutofit/>
          </a:bodyPr>
          <a:lstStyle>
            <a:lvl1pPr algn="l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Hauptüberschrift Arial 32</a:t>
            </a:r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2360" y="3656719"/>
            <a:ext cx="10834928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 Arial 18</a:t>
            </a:r>
            <a:endParaRPr lang="en-US"/>
          </a:p>
        </p:txBody>
      </p:sp>
      <p:sp>
        <p:nvSpPr>
          <p:cNvPr id="19" name="Parallelogramm 18"/>
          <p:cNvSpPr/>
          <p:nvPr userDrawn="1"/>
        </p:nvSpPr>
        <p:spPr>
          <a:xfrm>
            <a:off x="792360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375" y="411294"/>
            <a:ext cx="2304488" cy="39627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53" y="304759"/>
            <a:ext cx="1995901" cy="609343"/>
          </a:xfrm>
          <a:prstGeom prst="rect">
            <a:avLst/>
          </a:prstGeom>
        </p:spPr>
      </p:pic>
      <p:grpSp>
        <p:nvGrpSpPr>
          <p:cNvPr id="25" name="Gruppieren 24"/>
          <p:cNvGrpSpPr/>
          <p:nvPr userDrawn="1"/>
        </p:nvGrpSpPr>
        <p:grpSpPr>
          <a:xfrm>
            <a:off x="8751781" y="4676778"/>
            <a:ext cx="3450626" cy="2200473"/>
            <a:chOff x="8751781" y="4676778"/>
            <a:chExt cx="3450626" cy="2200473"/>
          </a:xfrm>
        </p:grpSpPr>
        <p:sp>
          <p:nvSpPr>
            <p:cNvPr id="26" name="Freihandform 25"/>
            <p:cNvSpPr>
              <a:spLocks noChangeAspect="1"/>
            </p:cNvSpPr>
            <p:nvPr userDrawn="1"/>
          </p:nvSpPr>
          <p:spPr>
            <a:xfrm>
              <a:off x="8751781" y="6409446"/>
              <a:ext cx="690978" cy="467805"/>
            </a:xfrm>
            <a:custGeom>
              <a:avLst/>
              <a:gdLst>
                <a:gd name="connsiteX0" fmla="*/ 274285 w 690978"/>
                <a:gd name="connsiteY0" fmla="*/ 0 h 467805"/>
                <a:gd name="connsiteX1" fmla="*/ 690978 w 690978"/>
                <a:gd name="connsiteY1" fmla="*/ 0 h 467805"/>
                <a:gd name="connsiteX2" fmla="*/ 416693 w 690978"/>
                <a:gd name="connsiteY2" fmla="*/ 467805 h 467805"/>
                <a:gd name="connsiteX3" fmla="*/ 0 w 690978"/>
                <a:gd name="connsiteY3" fmla="*/ 467805 h 46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978" h="467805">
                  <a:moveTo>
                    <a:pt x="274285" y="0"/>
                  </a:moveTo>
                  <a:lnTo>
                    <a:pt x="690978" y="0"/>
                  </a:lnTo>
                  <a:lnTo>
                    <a:pt x="416693" y="467805"/>
                  </a:lnTo>
                  <a:lnTo>
                    <a:pt x="0" y="467805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7" name="Parallelogramm 26"/>
            <p:cNvSpPr/>
            <p:nvPr userDrawn="1"/>
          </p:nvSpPr>
          <p:spPr>
            <a:xfrm>
              <a:off x="10162913" y="5112580"/>
              <a:ext cx="1464376" cy="1745420"/>
            </a:xfrm>
            <a:prstGeom prst="parallelogram">
              <a:avLst>
                <a:gd name="adj" fmla="val 69885"/>
              </a:avLst>
            </a:pr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Freihandform 27"/>
            <p:cNvSpPr/>
            <p:nvPr userDrawn="1"/>
          </p:nvSpPr>
          <p:spPr>
            <a:xfrm>
              <a:off x="9477507" y="5781930"/>
              <a:ext cx="1057517" cy="1092954"/>
            </a:xfrm>
            <a:custGeom>
              <a:avLst/>
              <a:gdLst>
                <a:gd name="connsiteX0" fmla="*/ 640824 w 1057517"/>
                <a:gd name="connsiteY0" fmla="*/ 0 h 1092954"/>
                <a:gd name="connsiteX1" fmla="*/ 1057517 w 1057517"/>
                <a:gd name="connsiteY1" fmla="*/ 0 h 1092954"/>
                <a:gd name="connsiteX2" fmla="*/ 416693 w 1057517"/>
                <a:gd name="connsiteY2" fmla="*/ 1092954 h 1092954"/>
                <a:gd name="connsiteX3" fmla="*/ 0 w 1057517"/>
                <a:gd name="connsiteY3" fmla="*/ 1092954 h 109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7" h="1092954">
                  <a:moveTo>
                    <a:pt x="640824" y="0"/>
                  </a:moveTo>
                  <a:lnTo>
                    <a:pt x="1057517" y="0"/>
                  </a:lnTo>
                  <a:lnTo>
                    <a:pt x="416693" y="1092954"/>
                  </a:lnTo>
                  <a:lnTo>
                    <a:pt x="0" y="1092954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9" name="Freihandform 28"/>
            <p:cNvSpPr/>
            <p:nvPr userDrawn="1"/>
          </p:nvSpPr>
          <p:spPr>
            <a:xfrm>
              <a:off x="11186505" y="4676778"/>
              <a:ext cx="1015902" cy="1732667"/>
            </a:xfrm>
            <a:custGeom>
              <a:avLst/>
              <a:gdLst>
                <a:gd name="connsiteX0" fmla="*/ 1015902 w 1015902"/>
                <a:gd name="connsiteY0" fmla="*/ 0 h 1732667"/>
                <a:gd name="connsiteX1" fmla="*/ 1015902 w 1015902"/>
                <a:gd name="connsiteY1" fmla="*/ 811562 h 1732667"/>
                <a:gd name="connsiteX2" fmla="*/ 475837 w 1015902"/>
                <a:gd name="connsiteY2" fmla="*/ 1732667 h 1732667"/>
                <a:gd name="connsiteX3" fmla="*/ 0 w 1015902"/>
                <a:gd name="connsiteY3" fmla="*/ 1732667 h 173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902" h="1732667">
                  <a:moveTo>
                    <a:pt x="1015902" y="0"/>
                  </a:moveTo>
                  <a:lnTo>
                    <a:pt x="1015902" y="811562"/>
                  </a:lnTo>
                  <a:lnTo>
                    <a:pt x="475837" y="1732667"/>
                  </a:lnTo>
                  <a:lnTo>
                    <a:pt x="0" y="1732667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51794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792359" y="971879"/>
            <a:ext cx="10212245" cy="62633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Das ist eine Überschrift </a:t>
            </a:r>
            <a:br>
              <a:rPr lang="de-DE"/>
            </a:br>
            <a:r>
              <a:rPr lang="de-DE"/>
              <a:t>in zwei Zeilen</a:t>
            </a:r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60" y="6308104"/>
            <a:ext cx="960524" cy="36933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D1E6DF5-E44A-4FDF-93FB-55FE4FA19239}"/>
              </a:ext>
            </a:extLst>
          </p:cNvPr>
          <p:cNvSpPr txBox="1"/>
          <p:nvPr userDrawn="1"/>
        </p:nvSpPr>
        <p:spPr>
          <a:xfrm>
            <a:off x="2538101" y="6285019"/>
            <a:ext cx="613677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900"/>
              <a:t>OPALADIN</a:t>
            </a:r>
          </a:p>
          <a:p>
            <a:r>
              <a:rPr lang="de-DE" sz="900"/>
              <a:t>Fakultät Informatik/Mathematik</a:t>
            </a:r>
          </a:p>
          <a:p>
            <a:r>
              <a:rPr lang="de-DE" sz="900"/>
              <a:t>Torsten Munkelt und Paul Christ / Tagung der </a:t>
            </a:r>
            <a:r>
              <a:rPr lang="de-DE" sz="900" err="1"/>
              <a:t>Verbundskoordination</a:t>
            </a:r>
            <a:r>
              <a:rPr lang="de-DE" sz="900"/>
              <a:t> AK-E-</a:t>
            </a:r>
            <a:r>
              <a:rPr lang="de-DE" sz="900" err="1"/>
              <a:t>learning</a:t>
            </a:r>
            <a:r>
              <a:rPr lang="de-DE" sz="900"/>
              <a:t> // Jan. 2023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3DB90F5-3E2F-4064-A655-0FC50DC9549E}"/>
              </a:ext>
            </a:extLst>
          </p:cNvPr>
          <p:cNvSpPr txBox="1"/>
          <p:nvPr userDrawn="1"/>
        </p:nvSpPr>
        <p:spPr>
          <a:xfrm>
            <a:off x="9460090" y="6377352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Folie </a:t>
            </a:r>
            <a:fld id="{77ACFEDA-907D-47BE-ABA4-E9A641CC65C2}" type="slidenum">
              <a:rPr lang="de-DE" sz="900" smtClean="0"/>
              <a:t>‹Nr.›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400263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5" r:id="rId8"/>
    <p:sldLayoutId id="2147483656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dall-e-2/" TargetMode="External"/><Relationship Id="rId7" Type="http://schemas.openxmlformats.org/officeDocument/2006/relationships/hyperlink" Target="https://magenta.tensorflow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keavideo.studio/" TargetMode="External"/><Relationship Id="rId5" Type="http://schemas.openxmlformats.org/officeDocument/2006/relationships/hyperlink" Target="https://ai.googleblog.com/2022/10/audiolm-language-modeling-approach-to.html" TargetMode="External"/><Relationship Id="rId4" Type="http://schemas.openxmlformats.org/officeDocument/2006/relationships/hyperlink" Target="https://openai.com/blog/chatgpt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22/10/audiolm-language-modeling-approach-to.html" TargetMode="External"/><Relationship Id="rId2" Type="http://schemas.openxmlformats.org/officeDocument/2006/relationships/hyperlink" Target="https://openai.com/dall-e-2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genta.tensorflow.org/" TargetMode="External"/><Relationship Id="rId5" Type="http://schemas.openxmlformats.org/officeDocument/2006/relationships/hyperlink" Target="https://makeavideo.studio/" TargetMode="External"/><Relationship Id="rId4" Type="http://schemas.openxmlformats.org/officeDocument/2006/relationships/hyperlink" Target="https://openai.com/blog/chatgp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microsoft.com/office/2018/10/relationships/comments" Target="../comments/modernComment_109_BFDA98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LAION-AI/Open-Assistan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olab.research.google.com/github/pollinations/hive/blob/main/notebooks/2%20Text-To-Video/1%20CLIP-Guided%20VQGAN%203D%20Turbo%20Zoom.ipynb#scrollTo=mFo5vz0UYBr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hyperlink" Target="https://colab.research.google.com/github/tugstugi/dl-colab-notebooks/blob/master/notebooks/RealTimeVoiceCloning.ipynb#scrollTo=WZjKkvGF1Y-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041F4A2-5CC7-FBFE-3940-2F79A978D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290" y="1252468"/>
            <a:ext cx="10807316" cy="4786382"/>
          </a:xfrm>
        </p:spPr>
        <p:txBody>
          <a:bodyPr lIns="0" tIns="0" rIns="0" bIns="0" anchor="t"/>
          <a:lstStyle/>
          <a:p>
            <a:r>
              <a:rPr lang="de-DE" dirty="0"/>
              <a:t>Schüleraufgaben:</a:t>
            </a:r>
          </a:p>
          <a:p>
            <a:pPr lvl="1"/>
            <a:r>
              <a:rPr lang="de-DE" dirty="0"/>
              <a:t>Kreativaufgabe:</a:t>
            </a:r>
            <a:endParaRPr lang="de-DE" dirty="0">
              <a:cs typeface="Arial"/>
            </a:endParaRPr>
          </a:p>
          <a:p>
            <a:pPr lvl="2"/>
            <a:r>
              <a:rPr lang="de-DE" dirty="0"/>
              <a:t>Designe deine/n Superheld/in indem du ihn/sie beschreibst! – </a:t>
            </a:r>
            <a:r>
              <a:rPr lang="de-DE" dirty="0">
                <a:hlinkClick r:id="rId3"/>
              </a:rPr>
              <a:t>DALL E 2</a:t>
            </a:r>
            <a:endParaRPr lang="de-DE">
              <a:cs typeface="Arial"/>
            </a:endParaRPr>
          </a:p>
          <a:p>
            <a:pPr lvl="2"/>
            <a:r>
              <a:rPr lang="de-DE" dirty="0"/>
              <a:t>Verfasse eine packende Hintergrundgeschichte für deine/n Superheld/in! – </a:t>
            </a:r>
            <a:r>
              <a:rPr lang="de-DE" dirty="0">
                <a:hlinkClick r:id="rId4"/>
              </a:rPr>
              <a:t>ChatGPT</a:t>
            </a:r>
            <a:endParaRPr lang="de-DE">
              <a:cs typeface="Arial"/>
            </a:endParaRPr>
          </a:p>
          <a:p>
            <a:pPr lvl="2"/>
            <a:r>
              <a:rPr lang="de-DE"/>
              <a:t>Gib deinem/er Superheld/in deine Stimme! – </a:t>
            </a:r>
            <a:r>
              <a:rPr lang="de-DE">
                <a:hlinkClick r:id="rId5"/>
              </a:rPr>
              <a:t>AudioLM</a:t>
            </a:r>
            <a:endParaRPr lang="de-DE" err="1">
              <a:cs typeface="Arial"/>
            </a:endParaRPr>
          </a:p>
          <a:p>
            <a:pPr lvl="2"/>
            <a:r>
              <a:rPr lang="de-DE" dirty="0"/>
              <a:t>Führe Regie bei dem Trailer deines Superheld/inn-en-Trailer! - </a:t>
            </a:r>
            <a:r>
              <a:rPr lang="de-DE" dirty="0">
                <a:hlinkClick r:id="rId6"/>
              </a:rPr>
              <a:t>Make-A-Video</a:t>
            </a:r>
            <a:endParaRPr lang="de-DE" dirty="0">
              <a:cs typeface="Arial"/>
            </a:endParaRPr>
          </a:p>
          <a:p>
            <a:pPr lvl="2"/>
            <a:r>
              <a:rPr lang="de-DE" dirty="0"/>
              <a:t>Komponiere die Titelmusik für deine/n Superheld/in! </a:t>
            </a:r>
            <a:r>
              <a:rPr lang="de-DE" dirty="0">
                <a:hlinkClick r:id="rId7"/>
              </a:rPr>
              <a:t>Magenta</a:t>
            </a:r>
            <a:endParaRPr lang="de-DE">
              <a:cs typeface="Arial"/>
            </a:endParaRPr>
          </a:p>
          <a:p>
            <a:pPr lvl="1"/>
            <a:r>
              <a:rPr lang="de-DE" dirty="0"/>
              <a:t>Fragen:</a:t>
            </a:r>
            <a:endParaRPr lang="de-DE" dirty="0">
              <a:cs typeface="Arial"/>
            </a:endParaRPr>
          </a:p>
          <a:p>
            <a:pPr lvl="2"/>
            <a:r>
              <a:rPr lang="de-DE" dirty="0"/>
              <a:t>Was kann der Computer besser als ein Mensch, was kann der Mensch besser als der Computer?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Cognitive</a:t>
            </a:r>
            <a:r>
              <a:rPr lang="de-DE" dirty="0"/>
              <a:t> Science/Computational </a:t>
            </a:r>
            <a:r>
              <a:rPr lang="de-DE" dirty="0" err="1"/>
              <a:t>neuroscience</a:t>
            </a:r>
            <a:r>
              <a:rPr lang="de-DE" dirty="0"/>
              <a:t> - Brücke zwischen Neurologie/Psychologie** und Informatik)</a:t>
            </a:r>
            <a:endParaRPr lang="de-DE" dirty="0">
              <a:cs typeface="Arial"/>
            </a:endParaRPr>
          </a:p>
          <a:p>
            <a:pPr lvl="2"/>
            <a:r>
              <a:rPr lang="de-DE" dirty="0"/>
              <a:t>Mögliche Gefahren von KI? (AI-</a:t>
            </a:r>
            <a:r>
              <a:rPr lang="de-DE" dirty="0" err="1"/>
              <a:t>Safety</a:t>
            </a:r>
            <a:r>
              <a:rPr lang="de-DE" dirty="0"/>
              <a:t>/-Alignment – Brücke zwischen Philosophie** und Informatik)</a:t>
            </a:r>
            <a:endParaRPr lang="de-DE" dirty="0">
              <a:cs typeface="Arial"/>
            </a:endParaRPr>
          </a:p>
          <a:p>
            <a:pPr lvl="2"/>
            <a:r>
              <a:rPr lang="de-DE" dirty="0"/>
              <a:t>Möglicher Nutzen von KI für die Gesellschaft? (AI-Impact – Brücke zwischen Soziologie** und Informatik)</a:t>
            </a:r>
            <a:endParaRPr lang="de-DE" dirty="0">
              <a:cs typeface="Arial"/>
            </a:endParaRPr>
          </a:p>
          <a:p>
            <a:r>
              <a:rPr lang="de-DE" dirty="0"/>
              <a:t>Lehrstoff:</a:t>
            </a:r>
            <a:endParaRPr lang="de-DE" dirty="0">
              <a:cs typeface="Arial"/>
            </a:endParaRPr>
          </a:p>
          <a:p>
            <a:pPr lvl="1"/>
            <a:r>
              <a:rPr lang="de-DE" dirty="0"/>
              <a:t>Wie funktioniert KI?</a:t>
            </a:r>
            <a:endParaRPr lang="de-DE" dirty="0">
              <a:cs typeface="Arial"/>
            </a:endParaRPr>
          </a:p>
          <a:p>
            <a:pPr lvl="1"/>
            <a:r>
              <a:rPr lang="de-DE" dirty="0"/>
              <a:t>Welche Berufsmöglichkeiten/Studiengänge gibt es in diesem Bereich?</a:t>
            </a:r>
            <a:endParaRPr lang="de-DE" dirty="0">
              <a:cs typeface="Arial"/>
            </a:endParaRPr>
          </a:p>
          <a:p>
            <a:pPr lvl="1"/>
            <a:r>
              <a:rPr lang="de-DE" dirty="0"/>
              <a:t>Was sind die Vorteile informatiknaher Berufe/Studiengänge?</a:t>
            </a:r>
            <a:endParaRPr lang="de-DE" dirty="0">
              <a:cs typeface="Arial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16754BD-05DD-2B96-A72F-F6CB3C639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Kreiere deine/n eigene/n Superhelden/-in*</a:t>
            </a:r>
            <a:br>
              <a:rPr lang="de-DE" dirty="0"/>
            </a:br>
            <a:r>
              <a:rPr lang="de-DE" dirty="0">
                <a:cs typeface="Arial"/>
              </a:rPr>
              <a:t>– KI als Erweiterung/Unterstützung menschlicher Fähigkeiten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3DE61E0-1353-C663-385E-E0F8F2019BB5}"/>
              </a:ext>
            </a:extLst>
          </p:cNvPr>
          <p:cNvSpPr txBox="1"/>
          <p:nvPr/>
        </p:nvSpPr>
        <p:spPr>
          <a:xfrm>
            <a:off x="8656816" y="5710307"/>
            <a:ext cx="3611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*Superheldenuniversum als Gruppenarbeit</a:t>
            </a:r>
          </a:p>
          <a:p>
            <a:r>
              <a:rPr lang="de-DE" sz="1400"/>
              <a:t>**Disziplinen mit höherem weiblichen Anteil</a:t>
            </a:r>
          </a:p>
        </p:txBody>
      </p:sp>
    </p:spTree>
    <p:extLst>
      <p:ext uri="{BB962C8B-B14F-4D97-AF65-F5344CB8AC3E}">
        <p14:creationId xmlns:p14="http://schemas.microsoft.com/office/powerpoint/2010/main" val="1402215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C4B0A8F-C01A-D7E9-96E5-E53A04E48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34" y="1074463"/>
            <a:ext cx="10515600" cy="4904877"/>
          </a:xfrm>
        </p:spPr>
        <p:txBody>
          <a:bodyPr lIns="0" tIns="0" rIns="0" bIns="0" anchor="t"/>
          <a:lstStyle/>
          <a:p>
            <a:r>
              <a:rPr lang="de-DE" sz="1400">
                <a:ea typeface="+mn-lt"/>
                <a:cs typeface="+mn-lt"/>
              </a:rPr>
              <a:t>Was braucht man dafür?</a:t>
            </a:r>
          </a:p>
          <a:p>
            <a:pPr lvl="1"/>
            <a:r>
              <a:rPr lang="de-DE" sz="1400">
                <a:ea typeface="+mn-lt"/>
                <a:cs typeface="+mn-lt"/>
              </a:rPr>
              <a:t>Rechenressourcen sind für manche Modelle notwendig, da keine frei zugängliche API existiert </a:t>
            </a:r>
            <a:br>
              <a:rPr lang="de-DE" sz="1400">
                <a:ea typeface="+mn-lt"/>
                <a:cs typeface="+mn-lt"/>
              </a:rPr>
            </a:br>
            <a:r>
              <a:rPr lang="de-DE" sz="1400">
                <a:ea typeface="+mn-lt"/>
                <a:cs typeface="+mn-lt"/>
              </a:rPr>
              <a:t>(</a:t>
            </a:r>
            <a:r>
              <a:rPr lang="de-DE" sz="1400" err="1">
                <a:ea typeface="+mn-lt"/>
                <a:cs typeface="+mn-lt"/>
              </a:rPr>
              <a:t>i.d.R</a:t>
            </a:r>
            <a:r>
              <a:rPr lang="de-DE" sz="1400">
                <a:ea typeface="+mn-lt"/>
                <a:cs typeface="+mn-lt"/>
              </a:rPr>
              <a:t> A100-Grafikkarten, ca. 30 für große Gruppen)</a:t>
            </a:r>
            <a:endParaRPr lang="de-DE" sz="1400">
              <a:cs typeface="Arial"/>
            </a:endParaRPr>
          </a:p>
          <a:p>
            <a:pPr lvl="1"/>
            <a:r>
              <a:rPr lang="de-DE" sz="1400">
                <a:ea typeface="+mn-lt"/>
                <a:cs typeface="+mn-lt"/>
              </a:rPr>
              <a:t>Webserver für das Hosting der UI zum Zugriff auf die Modelle</a:t>
            </a:r>
          </a:p>
          <a:p>
            <a:pPr lvl="1"/>
            <a:r>
              <a:rPr lang="de-DE" sz="1400">
                <a:ea typeface="+mn-lt"/>
                <a:cs typeface="+mn-lt"/>
              </a:rPr>
              <a:t>Rechenlabor zur Durchführung des Workshops</a:t>
            </a:r>
          </a:p>
          <a:p>
            <a:r>
              <a:rPr lang="de-DE" sz="1400">
                <a:ea typeface="+mn-lt"/>
                <a:cs typeface="+mn-lt"/>
              </a:rPr>
              <a:t>Aufwand (ca. 100 Stunden):</a:t>
            </a:r>
          </a:p>
          <a:p>
            <a:pPr lvl="1"/>
            <a:r>
              <a:rPr lang="de-DE" sz="1400">
                <a:ea typeface="+mn-lt"/>
                <a:cs typeface="+mn-lt"/>
              </a:rPr>
              <a:t>Setup und Einbindung der Modelle</a:t>
            </a:r>
            <a:endParaRPr lang="de-DE" sz="1400">
              <a:cs typeface="Arial"/>
            </a:endParaRPr>
          </a:p>
          <a:p>
            <a:pPr lvl="1"/>
            <a:r>
              <a:rPr lang="de-DE" sz="1400">
                <a:ea typeface="+mn-lt"/>
                <a:cs typeface="+mn-lt"/>
              </a:rPr>
              <a:t>Interface für den Zugriff zu den Modellen</a:t>
            </a:r>
          </a:p>
          <a:p>
            <a:pPr lvl="1"/>
            <a:r>
              <a:rPr lang="de-DE" sz="1400">
                <a:ea typeface="+mn-lt"/>
                <a:cs typeface="+mn-lt"/>
              </a:rPr>
              <a:t>Schreiben einer Aufgabeninstruktion</a:t>
            </a:r>
          </a:p>
          <a:p>
            <a:pPr lvl="1"/>
            <a:r>
              <a:rPr lang="de-DE" sz="1400">
                <a:ea typeface="+mn-lt"/>
                <a:cs typeface="+mn-lt"/>
              </a:rPr>
              <a:t>Vorbereiten anregender Fragen zum Output und zur Nutzung der Modelle</a:t>
            </a:r>
          </a:p>
          <a:p>
            <a:r>
              <a:rPr lang="de-DE" sz="1400">
                <a:ea typeface="+mn-lt"/>
                <a:cs typeface="+mn-lt"/>
              </a:rPr>
              <a:t>Wer kann den Workshop führen/leiten?</a:t>
            </a:r>
            <a:endParaRPr lang="en-US" sz="1400">
              <a:ea typeface="+mn-lt"/>
              <a:cs typeface="+mn-lt"/>
            </a:endParaRPr>
          </a:p>
          <a:p>
            <a:pPr lvl="1"/>
            <a:r>
              <a:rPr lang="de-DE" sz="1400">
                <a:ea typeface="+mn-lt"/>
                <a:cs typeface="+mn-lt"/>
              </a:rPr>
              <a:t>Jeder der die Unterlagen einmal durchgearbeitet hat</a:t>
            </a:r>
          </a:p>
          <a:p>
            <a:pPr lvl="1"/>
            <a:r>
              <a:rPr lang="de-DE" sz="1400">
                <a:ea typeface="+mn-lt"/>
                <a:cs typeface="+mn-lt"/>
              </a:rPr>
              <a:t>Grundlegende Kenntnis über </a:t>
            </a:r>
            <a:r>
              <a:rPr lang="de-DE" sz="1400" err="1">
                <a:ea typeface="+mn-lt"/>
                <a:cs typeface="+mn-lt"/>
              </a:rPr>
              <a:t>Machine</a:t>
            </a:r>
            <a:r>
              <a:rPr lang="de-DE" sz="1400">
                <a:ea typeface="+mn-lt"/>
                <a:cs typeface="+mn-lt"/>
              </a:rPr>
              <a:t> Learning und die verwendeten Modelle ist nützlich aber nicht erforderlich</a:t>
            </a:r>
          </a:p>
          <a:p>
            <a:pPr>
              <a:buChar char="•"/>
            </a:pPr>
            <a:r>
              <a:rPr lang="de-DE" sz="1400">
                <a:ea typeface="+mn-lt"/>
                <a:cs typeface="+mn-lt"/>
              </a:rPr>
              <a:t>Warum ist das für die Schülerinnen „cool“?</a:t>
            </a:r>
            <a:endParaRPr lang="en-US" sz="1400">
              <a:ea typeface="+mn-lt"/>
              <a:cs typeface="+mn-lt"/>
            </a:endParaRPr>
          </a:p>
          <a:p>
            <a:pPr lvl="1"/>
            <a:r>
              <a:rPr lang="de-DE" sz="1400">
                <a:ea typeface="+mn-lt"/>
                <a:cs typeface="+mn-lt"/>
              </a:rPr>
              <a:t>Informatik ist nicht nur Mathe und Programmieren, sondern kann auch kreativ sein</a:t>
            </a:r>
          </a:p>
          <a:p>
            <a:r>
              <a:rPr lang="de-DE" sz="1400">
                <a:ea typeface="+mn-lt"/>
                <a:cs typeface="+mn-lt"/>
              </a:rPr>
              <a:t>Was lernt man ggf.? Welches Interesse wird geweckt?</a:t>
            </a:r>
            <a:endParaRPr lang="de-DE">
              <a:ea typeface="+mn-lt"/>
              <a:cs typeface="+mn-lt"/>
            </a:endParaRPr>
          </a:p>
          <a:p>
            <a:pPr lvl="1"/>
            <a:r>
              <a:rPr lang="de-DE" sz="1400">
                <a:cs typeface="Arial"/>
              </a:rPr>
              <a:t>Wie können Sinne und Fähigkeiten in Computern abgebildet werden? (Verschiedene Datenmodalitäten, etc.)</a:t>
            </a:r>
          </a:p>
          <a:p>
            <a:pPr lvl="1"/>
            <a:r>
              <a:rPr lang="de-DE" sz="1400">
                <a:cs typeface="Arial"/>
              </a:rPr>
              <a:t>Wie können die Fähigkeiten des Computers symbiotisch durch Menschen benutzt werden um sie nützlich zu machen?</a:t>
            </a:r>
          </a:p>
          <a:p>
            <a:pPr lvl="1"/>
            <a:r>
              <a:rPr lang="de-DE" sz="1400">
                <a:cs typeface="Arial"/>
              </a:rPr>
              <a:t>Wie kann ich mich an der Entwicklung solcher Technologien beteiligen?</a:t>
            </a:r>
          </a:p>
          <a:p>
            <a:pPr lvl="1"/>
            <a:endParaRPr lang="de-DE" sz="1400">
              <a:cs typeface="Arial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C2E90E-67FE-2698-D05E-A6193DF7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Zusammenfassung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1089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414A031-4CE5-94D8-3B32-5EDA05812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 anchor="t"/>
          <a:lstStyle/>
          <a:p>
            <a:r>
              <a:rPr lang="de-DE">
                <a:cs typeface="Arial"/>
              </a:rPr>
              <a:t>Entweder:</a:t>
            </a:r>
          </a:p>
          <a:p>
            <a:endParaRPr lang="de-DE">
              <a:cs typeface="Arial"/>
            </a:endParaRPr>
          </a:p>
          <a:p>
            <a:pPr lvl="1"/>
            <a:r>
              <a:rPr lang="de-DE">
                <a:cs typeface="Arial"/>
              </a:rPr>
              <a:t>Videomodell nutzen welches Audio, Text und Bilder als Eingabe verwenden kann </a:t>
            </a:r>
          </a:p>
          <a:p>
            <a:endParaRPr lang="de-DE" dirty="0">
              <a:cs typeface="Arial"/>
            </a:endParaRPr>
          </a:p>
          <a:p>
            <a:pPr lvl="1"/>
            <a:r>
              <a:rPr lang="de-DE">
                <a:cs typeface="Arial"/>
              </a:rPr>
              <a:t>Eigenes Programm verfassen welches </a:t>
            </a:r>
          </a:p>
          <a:p>
            <a:pPr lvl="2"/>
            <a:r>
              <a:rPr lang="de-DE">
                <a:cs typeface="Arial"/>
              </a:rPr>
              <a:t>die generierte Titelmusik im Hintergrund spielt</a:t>
            </a:r>
          </a:p>
          <a:p>
            <a:pPr lvl="2"/>
            <a:r>
              <a:rPr lang="de-DE">
                <a:cs typeface="Arial"/>
              </a:rPr>
              <a:t>die gesprochenen Textpassagen vordergründig abspielen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DEF5DAF-1806-5F29-98DD-0008E0483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Programm schreiben, dass die Medien zusammenführt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2502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5C7AFB8F-0987-4771-CB9F-290F0683C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33775" y="-1064643"/>
            <a:ext cx="7696200" cy="33147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CD7396E-536D-B8FE-D173-3EE583982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Original Bild-Ressourcen</a:t>
            </a:r>
            <a:endParaRPr lang="de-DE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35982A8A-A137-9FA2-25CF-58F839ED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699" y="-2503841"/>
            <a:ext cx="5052290" cy="5248487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B6214993-B6DD-39C2-462E-44E396602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09652" y="3994528"/>
            <a:ext cx="9284523" cy="2916451"/>
          </a:xfrm>
          <a:prstGeom prst="rect">
            <a:avLst/>
          </a:prstGeom>
        </p:spPr>
      </p:pic>
      <p:pic>
        <p:nvPicPr>
          <p:cNvPr id="9" name="Grafik 9">
            <a:extLst>
              <a:ext uri="{FF2B5EF4-FFF2-40B4-BE49-F238E27FC236}">
                <a16:creationId xmlns:a16="http://schemas.microsoft.com/office/drawing/2014/main" id="{80C725F0-4C6C-6760-A561-9F5F508F7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504" y="2569804"/>
            <a:ext cx="7978238" cy="44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9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748322A-51C7-4EA9-93C5-A7A7E0EDA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34" y="570968"/>
            <a:ext cx="10515600" cy="4282458"/>
          </a:xfrm>
        </p:spPr>
        <p:txBody>
          <a:bodyPr/>
          <a:lstStyle/>
          <a:p>
            <a:r>
              <a:rPr lang="de-DE"/>
              <a:t>Einleitung</a:t>
            </a:r>
          </a:p>
          <a:p>
            <a:pPr lvl="1"/>
            <a:r>
              <a:rPr lang="de-DE"/>
              <a:t>Motivation</a:t>
            </a:r>
          </a:p>
          <a:p>
            <a:pPr lvl="1"/>
            <a:r>
              <a:rPr lang="de-DE"/>
              <a:t>Ziel</a:t>
            </a:r>
          </a:p>
          <a:p>
            <a:pPr lvl="1"/>
            <a:r>
              <a:rPr lang="de-DE"/>
              <a:t>Idee/Vorgehensweise</a:t>
            </a:r>
          </a:p>
          <a:p>
            <a:pPr lvl="1"/>
            <a:r>
              <a:rPr lang="de-DE"/>
              <a:t>Erwartetes Ergebnis</a:t>
            </a:r>
          </a:p>
          <a:p>
            <a:r>
              <a:rPr lang="de-DE"/>
              <a:t>Folie 2:</a:t>
            </a:r>
          </a:p>
          <a:p>
            <a:pPr lvl="1"/>
            <a:r>
              <a:rPr lang="de-DE"/>
              <a:t>Designe deine/n Superheld/in indem du ihn/sie beschreibst! – </a:t>
            </a:r>
            <a:r>
              <a:rPr lang="de-DE">
                <a:hlinkClick r:id="rId2"/>
              </a:rPr>
              <a:t>DALL E 2</a:t>
            </a:r>
            <a:endParaRPr lang="de-DE"/>
          </a:p>
          <a:p>
            <a:pPr lvl="1"/>
            <a:r>
              <a:rPr lang="de-DE"/>
              <a:t>Gib deinem/er Superheld/in deine Stimme! – </a:t>
            </a:r>
            <a:r>
              <a:rPr lang="de-DE" err="1">
                <a:hlinkClick r:id="rId3"/>
              </a:rPr>
              <a:t>AudioLM</a:t>
            </a:r>
            <a:endParaRPr lang="de-DE"/>
          </a:p>
          <a:p>
            <a:r>
              <a:rPr lang="de-DE"/>
              <a:t>Folie 3:</a:t>
            </a:r>
          </a:p>
          <a:p>
            <a:pPr lvl="1"/>
            <a:r>
              <a:rPr lang="de-DE"/>
              <a:t>Verfasse eine packende Hintergrundgeschichte für deine/n Superheld/in! – </a:t>
            </a:r>
            <a:r>
              <a:rPr lang="de-DE" err="1">
                <a:hlinkClick r:id="rId4"/>
              </a:rPr>
              <a:t>ChatGPT</a:t>
            </a:r>
            <a:endParaRPr lang="de-DE"/>
          </a:p>
          <a:p>
            <a:r>
              <a:rPr lang="de-DE"/>
              <a:t>Folie 4:</a:t>
            </a:r>
          </a:p>
          <a:p>
            <a:pPr lvl="1"/>
            <a:r>
              <a:rPr lang="de-DE"/>
              <a:t>Führe Regie bei dem Trailer deines Superheld/inn-en-Trailer! - </a:t>
            </a:r>
            <a:r>
              <a:rPr lang="de-DE" err="1">
                <a:hlinkClick r:id="rId5"/>
              </a:rPr>
              <a:t>Make</a:t>
            </a:r>
            <a:r>
              <a:rPr lang="de-DE">
                <a:hlinkClick r:id="rId5"/>
              </a:rPr>
              <a:t>-A-Video</a:t>
            </a:r>
            <a:endParaRPr lang="de-DE"/>
          </a:p>
          <a:p>
            <a:pPr lvl="1"/>
            <a:r>
              <a:rPr lang="de-DE"/>
              <a:t>Komponiere die Titelmusik für deine/n Superheld/in! </a:t>
            </a:r>
            <a:r>
              <a:rPr lang="de-DE">
                <a:hlinkClick r:id="rId6"/>
              </a:rPr>
              <a:t>Magenta</a:t>
            </a:r>
            <a:endParaRPr lang="de-DE"/>
          </a:p>
          <a:p>
            <a:r>
              <a:rPr lang="de-DE"/>
              <a:t>„Zusammenfassung“</a:t>
            </a:r>
          </a:p>
          <a:p>
            <a:pPr lvl="1"/>
            <a:r>
              <a:rPr lang="de-DE"/>
              <a:t>Was braucht man dafür?</a:t>
            </a:r>
          </a:p>
          <a:p>
            <a:pPr lvl="1"/>
            <a:r>
              <a:rPr lang="de-DE"/>
              <a:t>Wie hoch ist der Aufwand für die einmalige Erstellung des Workshops?</a:t>
            </a:r>
          </a:p>
          <a:p>
            <a:pPr lvl="1"/>
            <a:r>
              <a:rPr lang="de-DE"/>
              <a:t>Wer kann den Workshop führen/leiten?</a:t>
            </a:r>
          </a:p>
          <a:p>
            <a:pPr lvl="1"/>
            <a:r>
              <a:rPr lang="de-DE"/>
              <a:t>Warum ist das für die Schülerinnen „cool“?</a:t>
            </a:r>
          </a:p>
          <a:p>
            <a:pPr lvl="1"/>
            <a:r>
              <a:rPr lang="de-DE"/>
              <a:t>Was lernt man ggf.? Welches Interesse wird geweckt?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218A597-1414-4B74-B457-118EF7E26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306990"/>
          </a:xfrm>
        </p:spPr>
        <p:txBody>
          <a:bodyPr/>
          <a:lstStyle/>
          <a:p>
            <a:r>
              <a:rPr lang="de-DE"/>
              <a:t>Konzept zum Konzept</a:t>
            </a:r>
          </a:p>
        </p:txBody>
      </p:sp>
    </p:spTree>
    <p:extLst>
      <p:ext uri="{BB962C8B-B14F-4D97-AF65-F5344CB8AC3E}">
        <p14:creationId xmlns:p14="http://schemas.microsoft.com/office/powerpoint/2010/main" val="2903343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0D81F-DBAF-19E7-24DF-B6061732AB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Arial"/>
                <a:cs typeface="Arial"/>
              </a:rPr>
              <a:t>Multimediagenerierung mittels künstlicher Intelligenz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11FD7F-7D78-30A2-7DD3-C88B5C45A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0" tIns="0" rIns="0" bIns="0" anchor="t">
            <a:noAutofit/>
          </a:bodyPr>
          <a:lstStyle/>
          <a:p>
            <a:pPr algn="ctr"/>
            <a:r>
              <a:rPr lang="de-DE" sz="2000" b="1" dirty="0">
                <a:latin typeface="Arial"/>
                <a:cs typeface="Arial"/>
              </a:rPr>
              <a:t>Erstellung eines Schülerworkshop</a:t>
            </a:r>
            <a:endParaRPr lang="de-DE" sz="2000" b="1"/>
          </a:p>
        </p:txBody>
      </p:sp>
    </p:spTree>
    <p:extLst>
      <p:ext uri="{BB962C8B-B14F-4D97-AF65-F5344CB8AC3E}">
        <p14:creationId xmlns:p14="http://schemas.microsoft.com/office/powerpoint/2010/main" val="83481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CBB5158-42B0-C504-5001-F788BFA82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642" y="945813"/>
            <a:ext cx="10515600" cy="5478851"/>
          </a:xfrm>
        </p:spPr>
        <p:txBody>
          <a:bodyPr lIns="0" tIns="0" rIns="0" bIns="0" anchor="t"/>
          <a:lstStyle/>
          <a:p>
            <a:r>
              <a:rPr lang="de-DE">
                <a:cs typeface="Arial"/>
              </a:rPr>
              <a:t>Schüler sollen:</a:t>
            </a:r>
          </a:p>
          <a:p>
            <a:pPr lvl="1"/>
            <a:r>
              <a:rPr lang="de-DE">
                <a:ea typeface="+mn-lt"/>
                <a:cs typeface="+mn-lt"/>
              </a:rPr>
              <a:t>motiviert werden, sich mit KI und Informatik zu beschäftigen</a:t>
            </a:r>
          </a:p>
          <a:p>
            <a:pPr lvl="1"/>
            <a:r>
              <a:rPr lang="de-DE">
                <a:ea typeface="+mn-lt"/>
                <a:cs typeface="+mn-lt"/>
              </a:rPr>
              <a:t>die Vielfalt an Gestaltungsmöglichkeiten als Informatiker kennenlernen </a:t>
            </a:r>
            <a:br>
              <a:rPr lang="de-DE">
                <a:ea typeface="+mn-lt"/>
                <a:cs typeface="+mn-lt"/>
              </a:rPr>
            </a:br>
            <a:r>
              <a:rPr lang="de-DE">
                <a:ea typeface="+mn-lt"/>
                <a:cs typeface="+mn-lt"/>
              </a:rPr>
              <a:t>(Mathe &amp; Programmieren = Analytisch vs. Design &amp; Sprache = Kreativ)</a:t>
            </a:r>
          </a:p>
          <a:p>
            <a:pPr lvl="1"/>
            <a:r>
              <a:rPr lang="de-DE">
                <a:ea typeface="+mn-lt"/>
                <a:cs typeface="+mn-lt"/>
              </a:rPr>
              <a:t>über disruptive Technologien aufgeklärt werden</a:t>
            </a:r>
            <a:endParaRPr lang="de-DE">
              <a:cs typeface="Arial"/>
            </a:endParaRPr>
          </a:p>
          <a:p>
            <a:pPr lvl="1"/>
            <a:endParaRPr lang="de-DE">
              <a:ea typeface="+mn-lt"/>
              <a:cs typeface="+mn-lt"/>
            </a:endParaRPr>
          </a:p>
          <a:p>
            <a:r>
              <a:rPr lang="de-DE">
                <a:ea typeface="+mn-lt"/>
                <a:cs typeface="+mn-lt"/>
              </a:rPr>
              <a:t>Vorgehensweise: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de-DE">
                <a:ea typeface="+mn-lt"/>
                <a:cs typeface="+mn-lt"/>
              </a:rPr>
              <a:t>Durchführung durch bis zu 25 Schüler, einzeln oder in Gruppen von zwei bis fünf Schülern</a:t>
            </a:r>
          </a:p>
          <a:p>
            <a:pPr lvl="1"/>
            <a:r>
              <a:rPr lang="de-DE">
                <a:ea typeface="+mn-lt"/>
                <a:cs typeface="+mn-lt"/>
              </a:rPr>
              <a:t>Bearbeitung ausführlicher Aufgabeninstruktion zur Benutzung der Modelle und der Zielstellung</a:t>
            </a:r>
          </a:p>
          <a:p>
            <a:pPr lvl="1"/>
            <a:r>
              <a:rPr lang="de-DE">
                <a:ea typeface="+mn-lt"/>
                <a:cs typeface="+mn-lt"/>
              </a:rPr>
              <a:t>Strukturierte Interaktionsmöglichkeit mit den einzelnen Modellen</a:t>
            </a:r>
          </a:p>
          <a:p>
            <a:pPr lvl="1"/>
            <a:r>
              <a:rPr lang="de-DE">
                <a:ea typeface="+mn-lt"/>
                <a:cs typeface="+mn-lt"/>
              </a:rPr>
              <a:t>Anschließende Besprechung der Ergebnisse und vordefinierter, anregender Fragen</a:t>
            </a:r>
          </a:p>
          <a:p>
            <a:pPr lvl="1"/>
            <a:endParaRPr lang="de-DE">
              <a:ea typeface="+mn-lt"/>
              <a:cs typeface="+mn-lt"/>
            </a:endParaRPr>
          </a:p>
          <a:p>
            <a:r>
              <a:rPr lang="de-DE">
                <a:ea typeface="+mn-lt"/>
                <a:cs typeface="+mn-lt"/>
              </a:rPr>
              <a:t>Erwartetes Ergebnis:</a:t>
            </a:r>
          </a:p>
          <a:p>
            <a:pPr lvl="1"/>
            <a:r>
              <a:rPr lang="de-DE">
                <a:cs typeface="Arial"/>
              </a:rPr>
              <a:t>Schüler entwickeln Interesse, selbst Informatikthemen mitzugestalten</a:t>
            </a:r>
          </a:p>
          <a:p>
            <a:pPr lvl="1"/>
            <a:r>
              <a:rPr lang="de-DE">
                <a:cs typeface="Arial"/>
              </a:rPr>
              <a:t>Aufwurf von Fragen wie: </a:t>
            </a:r>
          </a:p>
          <a:p>
            <a:pPr lvl="2"/>
            <a:r>
              <a:rPr lang="de-DE">
                <a:cs typeface="Arial"/>
              </a:rPr>
              <a:t>Wie und warum funktioniert das?</a:t>
            </a:r>
          </a:p>
          <a:p>
            <a:pPr lvl="2"/>
            <a:r>
              <a:rPr lang="de-DE">
                <a:cs typeface="Arial"/>
              </a:rPr>
              <a:t>Warum funktioniert etwas nicht und wie kann man das verbessern?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784A52B-7F0B-4378-FE6C-8A9041C6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Einleitung</a:t>
            </a:r>
          </a:p>
        </p:txBody>
      </p:sp>
    </p:spTree>
    <p:extLst>
      <p:ext uri="{BB962C8B-B14F-4D97-AF65-F5344CB8AC3E}">
        <p14:creationId xmlns:p14="http://schemas.microsoft.com/office/powerpoint/2010/main" val="126767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666A26-5882-E4ED-C2C0-4429AC2AD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34" y="1757293"/>
            <a:ext cx="10515600" cy="2510022"/>
          </a:xfrm>
        </p:spPr>
        <p:txBody>
          <a:bodyPr lIns="0" tIns="0" rIns="0" bIns="0" anchor="t"/>
          <a:lstStyle/>
          <a:p>
            <a:r>
              <a:rPr lang="de-DE">
                <a:cs typeface="Arial"/>
              </a:rPr>
              <a:t>Prompting</a:t>
            </a:r>
            <a:r>
              <a:rPr lang="de-DE">
                <a:ea typeface="+mn-lt"/>
                <a:cs typeface="+mn-lt"/>
              </a:rPr>
              <a:t>¹</a:t>
            </a:r>
            <a:r>
              <a:rPr lang="de-DE">
                <a:cs typeface="Arial"/>
              </a:rPr>
              <a:t> von Text-</a:t>
            </a:r>
            <a:r>
              <a:rPr lang="de-DE" err="1">
                <a:cs typeface="Arial"/>
              </a:rPr>
              <a:t>to</a:t>
            </a:r>
            <a:r>
              <a:rPr lang="de-DE">
                <a:cs typeface="Arial"/>
              </a:rPr>
              <a:t>-Image-Modellen (DALL-E 2, </a:t>
            </a:r>
            <a:r>
              <a:rPr lang="de-DE" err="1">
                <a:cs typeface="Arial"/>
              </a:rPr>
              <a:t>Stable</a:t>
            </a:r>
            <a:r>
              <a:rPr lang="de-DE">
                <a:cs typeface="Arial"/>
              </a:rPr>
              <a:t>-Diffusion, etc.)</a:t>
            </a:r>
            <a:endParaRPr lang="de-DE"/>
          </a:p>
          <a:p>
            <a:r>
              <a:rPr lang="de-DE">
                <a:cs typeface="Arial"/>
              </a:rPr>
              <a:t>Generierung des Bildes einer Superheldin</a:t>
            </a:r>
          </a:p>
          <a:p>
            <a:r>
              <a:rPr lang="de-DE">
                <a:cs typeface="Arial"/>
              </a:rPr>
              <a:t>Fragen: </a:t>
            </a:r>
          </a:p>
          <a:p>
            <a:pPr lvl="1"/>
            <a:r>
              <a:rPr lang="de-DE">
                <a:cs typeface="Arial"/>
              </a:rPr>
              <a:t>Verfügt das Bild über plausible Merkmale? (Setting, Extremitäten, Gesicht, etc.)</a:t>
            </a:r>
          </a:p>
          <a:p>
            <a:pPr lvl="1"/>
            <a:r>
              <a:rPr lang="de-DE">
                <a:cs typeface="Arial"/>
              </a:rPr>
              <a:t>Wie muss ich mit dem Modell interagieren, so dass es die Ausgabe generiert, die ich mir vorgestellt habe?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90C45A9-F673-5D79-D25A-06DA8465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Generierung des Bildes einer Superheldin</a:t>
            </a:r>
            <a:br>
              <a:rPr lang="de-DE">
                <a:cs typeface="Arial"/>
              </a:rPr>
            </a:br>
            <a:r>
              <a:rPr lang="de-DE">
                <a:cs typeface="Arial"/>
              </a:rPr>
              <a:t>mittels Prompting¹ eines Text-</a:t>
            </a:r>
            <a:r>
              <a:rPr lang="de-DE" err="1">
                <a:cs typeface="Arial"/>
              </a:rPr>
              <a:t>to</a:t>
            </a:r>
            <a:r>
              <a:rPr lang="de-DE">
                <a:cs typeface="Arial"/>
              </a:rPr>
              <a:t>-Image-Modells</a:t>
            </a:r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EE41E08-53CC-ADD6-374F-DB391562C33F}"/>
              </a:ext>
            </a:extLst>
          </p:cNvPr>
          <p:cNvSpPr txBox="1"/>
          <p:nvPr/>
        </p:nvSpPr>
        <p:spPr>
          <a:xfrm>
            <a:off x="128650" y="5917870"/>
            <a:ext cx="940414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>
                <a:ea typeface="+mn-lt"/>
                <a:cs typeface="+mn-lt"/>
              </a:rPr>
              <a:t>¹"Prompting" beschreibt die Methode, generative, autoregressive Modelle mittels kleiner Ausschnitte verschiedener Modalitäten (Text, Audio, Video, Bild, etc.) zu instruieren.</a:t>
            </a:r>
            <a:endParaRPr lang="de-DE" sz="900">
              <a:cs typeface="Arial"/>
            </a:endParaRPr>
          </a:p>
        </p:txBody>
      </p:sp>
      <p:pic>
        <p:nvPicPr>
          <p:cNvPr id="8" name="Grafik 4">
            <a:extLst>
              <a:ext uri="{FF2B5EF4-FFF2-40B4-BE49-F238E27FC236}">
                <a16:creationId xmlns:a16="http://schemas.microsoft.com/office/drawing/2014/main" id="{4950E6AC-7AF4-29CE-F8C9-52EBB0A273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70" r="1799" b="7164"/>
          <a:stretch/>
        </p:blipFill>
        <p:spPr>
          <a:xfrm>
            <a:off x="343862" y="4289148"/>
            <a:ext cx="7557715" cy="155346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10654E9-C50D-B103-9926-A5896F048D68}"/>
              </a:ext>
            </a:extLst>
          </p:cNvPr>
          <p:cNvSpPr txBox="1"/>
          <p:nvPr/>
        </p:nvSpPr>
        <p:spPr>
          <a:xfrm>
            <a:off x="7977570" y="4265513"/>
            <a:ext cx="3583484" cy="12339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cs typeface="Arial"/>
              </a:rPr>
              <a:t>Prompt:</a:t>
            </a:r>
            <a:r>
              <a:rPr lang="de-DE" dirty="0">
                <a:cs typeface="Arial"/>
              </a:rPr>
              <a:t> </a:t>
            </a:r>
          </a:p>
          <a:p>
            <a:r>
              <a:rPr lang="de-DE" dirty="0">
                <a:cs typeface="Arial"/>
              </a:rPr>
              <a:t>"</a:t>
            </a:r>
            <a:r>
              <a:rPr lang="de-DE" dirty="0">
                <a:ea typeface="+mn-lt"/>
                <a:cs typeface="+mn-lt"/>
              </a:rPr>
              <a:t>a </a:t>
            </a:r>
            <a:r>
              <a:rPr lang="de-DE" dirty="0" err="1">
                <a:ea typeface="+mn-lt"/>
                <a:cs typeface="+mn-lt"/>
              </a:rPr>
              <a:t>robot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superheroine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that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fights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against</a:t>
            </a:r>
            <a:r>
              <a:rPr lang="de-DE" dirty="0">
                <a:ea typeface="+mn-lt"/>
                <a:cs typeface="+mn-lt"/>
              </a:rPr>
              <a:t> her human </a:t>
            </a:r>
            <a:r>
              <a:rPr lang="de-DE" dirty="0" err="1">
                <a:ea typeface="+mn-lt"/>
                <a:cs typeface="+mn-lt"/>
              </a:rPr>
              <a:t>creators</a:t>
            </a:r>
            <a:r>
              <a:rPr lang="de-DE" dirty="0">
                <a:ea typeface="+mn-lt"/>
                <a:cs typeface="+mn-lt"/>
              </a:rPr>
              <a:t>, </a:t>
            </a:r>
            <a:r>
              <a:rPr lang="de-DE" dirty="0" err="1">
                <a:ea typeface="+mn-lt"/>
                <a:cs typeface="+mn-lt"/>
              </a:rPr>
              <a:t>steampunk</a:t>
            </a:r>
            <a:r>
              <a:rPr lang="de-DE" dirty="0">
                <a:ea typeface="+mn-lt"/>
                <a:cs typeface="+mn-lt"/>
              </a:rPr>
              <a:t>"</a:t>
            </a:r>
            <a:endParaRPr lang="de-DE" dirty="0">
              <a:cs typeface="Arial"/>
            </a:endParaRP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65DB5BD5-8E84-FF87-3DA1-95AD90E64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30" y="3829499"/>
            <a:ext cx="7696201" cy="201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740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32FC15-CBC8-4472-E8E6-0071E9189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43" y="1514838"/>
            <a:ext cx="5897419" cy="3816307"/>
          </a:xfrm>
        </p:spPr>
        <p:txBody>
          <a:bodyPr lIns="0" tIns="0" rIns="0" bIns="0" anchor="t"/>
          <a:lstStyle/>
          <a:p>
            <a:r>
              <a:rPr lang="de-DE">
                <a:cs typeface="Arial"/>
              </a:rPr>
              <a:t>Verwendung von Large </a:t>
            </a:r>
            <a:r>
              <a:rPr lang="de-DE" err="1">
                <a:cs typeface="Arial"/>
              </a:rPr>
              <a:t>Pretrained</a:t>
            </a:r>
            <a:r>
              <a:rPr lang="de-DE">
                <a:cs typeface="Arial"/>
              </a:rPr>
              <a:t> Language Models (</a:t>
            </a:r>
            <a:r>
              <a:rPr lang="de-DE" err="1">
                <a:cs typeface="Arial"/>
              </a:rPr>
              <a:t>ChatGPT</a:t>
            </a:r>
            <a:r>
              <a:rPr lang="de-DE">
                <a:cs typeface="Arial"/>
              </a:rPr>
              <a:t>, Open-</a:t>
            </a:r>
            <a:r>
              <a:rPr lang="de-DE" err="1">
                <a:cs typeface="Arial"/>
              </a:rPr>
              <a:t>Assistant</a:t>
            </a:r>
            <a:r>
              <a:rPr lang="de-DE">
                <a:cs typeface="Arial"/>
              </a:rPr>
              <a:t> [1], etc.)</a:t>
            </a:r>
          </a:p>
          <a:p>
            <a:r>
              <a:rPr lang="de-DE">
                <a:cs typeface="Arial"/>
              </a:rPr>
              <a:t>Textuelle Eingabe der Anforderungen an die Kurzgeschichte</a:t>
            </a:r>
          </a:p>
          <a:p>
            <a:r>
              <a:rPr lang="de-DE">
                <a:cs typeface="Arial"/>
              </a:rPr>
              <a:t>Generierung der Kurzgeschichte für die Superheldin</a:t>
            </a:r>
            <a:endParaRPr lang="de-DE"/>
          </a:p>
          <a:p>
            <a:r>
              <a:rPr lang="de-DE">
                <a:cs typeface="Arial"/>
              </a:rPr>
              <a:t>Kann instruiert werden, vorhergehend generierte Ausgaben zu interpolieren</a:t>
            </a:r>
          </a:p>
          <a:p>
            <a:r>
              <a:rPr lang="de-DE">
                <a:cs typeface="Arial"/>
              </a:rPr>
              <a:t>Fragen:</a:t>
            </a:r>
          </a:p>
          <a:p>
            <a:pPr lvl="1"/>
            <a:r>
              <a:rPr lang="de-DE">
                <a:cs typeface="Arial"/>
              </a:rPr>
              <a:t>Generiert das Model passende Kurzgeschichten zu meiner Anfrage?</a:t>
            </a:r>
          </a:p>
          <a:p>
            <a:pPr lvl="1"/>
            <a:r>
              <a:rPr lang="de-DE">
                <a:cs typeface="Arial"/>
              </a:rPr>
              <a:t>Referenziert es evtl. Geschichten von existierenden Superhelden?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6FD912F-8A29-5696-AC5D-58DDB45F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Generierung der Kurzgeschichte über die Superheldin</a:t>
            </a:r>
            <a:br>
              <a:rPr lang="de-DE">
                <a:ea typeface="+mj-lt"/>
                <a:cs typeface="+mj-lt"/>
              </a:rPr>
            </a:br>
            <a:r>
              <a:rPr lang="de-DE">
                <a:ea typeface="+mj-lt"/>
                <a:cs typeface="+mj-lt"/>
              </a:rPr>
              <a:t>mittels eines autoregressiven Sprachmodells</a:t>
            </a:r>
            <a:endParaRPr lang="de-DE" b="0">
              <a:ea typeface="+mj-lt"/>
              <a:cs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8794907-527C-F69C-DF91-3DB640C7CBC4}"/>
              </a:ext>
            </a:extLst>
          </p:cNvPr>
          <p:cNvSpPr txBox="1"/>
          <p:nvPr/>
        </p:nvSpPr>
        <p:spPr>
          <a:xfrm>
            <a:off x="124112" y="5790045"/>
            <a:ext cx="5053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Arial"/>
              </a:rPr>
              <a:t>[1] </a:t>
            </a:r>
            <a:r>
              <a:rPr lang="de-DE">
                <a:ea typeface="+mn-lt"/>
                <a:cs typeface="+mn-lt"/>
                <a:hlinkClick r:id="rId2"/>
              </a:rPr>
              <a:t>https://github.com/LAION-AI/Open-Assistant</a:t>
            </a:r>
            <a:endParaRPr lang="de-DE">
              <a:cs typeface="Arial"/>
            </a:endParaRP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513DECE0-CF13-8545-447C-328A73203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848" y="1331681"/>
            <a:ext cx="5510923" cy="419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08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54BF72B-2B6D-6F88-5E8B-BA80BD0A4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34" y="1757293"/>
            <a:ext cx="6153150" cy="3469944"/>
          </a:xfrm>
        </p:spPr>
        <p:txBody>
          <a:bodyPr lIns="0" tIns="0" rIns="0" bIns="0" anchor="t"/>
          <a:lstStyle/>
          <a:p>
            <a:r>
              <a:rPr lang="de-DE">
                <a:cs typeface="Arial"/>
              </a:rPr>
              <a:t>Prompting videobasierter Modelle (</a:t>
            </a:r>
            <a:r>
              <a:rPr lang="de-DE"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VQCAN+CLIP</a:t>
            </a:r>
            <a:r>
              <a:rPr lang="de-DE">
                <a:cs typeface="Arial"/>
              </a:rPr>
              <a:t>, Make-A-Video, CogVideo)</a:t>
            </a:r>
          </a:p>
          <a:p>
            <a:r>
              <a:rPr lang="de-DE">
                <a:cs typeface="Arial"/>
              </a:rPr>
              <a:t>Generierung eines passenden Videos für die Superheldin aufgrund der generierten Bilder, Audiodateien und Texte</a:t>
            </a:r>
          </a:p>
          <a:p>
            <a:endParaRPr lang="de-DE">
              <a:cs typeface="Arial"/>
            </a:endParaRPr>
          </a:p>
          <a:p>
            <a:r>
              <a:rPr lang="de-DE" dirty="0">
                <a:cs typeface="Arial"/>
              </a:rPr>
              <a:t>Fragen:</a:t>
            </a:r>
          </a:p>
          <a:p>
            <a:pPr lvl="1"/>
            <a:r>
              <a:rPr lang="de-DE">
                <a:cs typeface="Arial"/>
              </a:rPr>
              <a:t>Pass das Video zu dem übergebenen Input?</a:t>
            </a:r>
          </a:p>
          <a:p>
            <a:pPr lvl="1"/>
            <a:r>
              <a:rPr lang="de-DE" dirty="0">
                <a:cs typeface="Arial"/>
              </a:rPr>
              <a:t>Sieht das Video realistisch aus?</a:t>
            </a:r>
            <a:endParaRPr lang="de-DE" dirty="0"/>
          </a:p>
          <a:p>
            <a:pPr lvl="1"/>
            <a:r>
              <a:rPr lang="de-DE" dirty="0">
                <a:cs typeface="Arial"/>
              </a:rPr>
              <a:t>Wie wird Text in den Videos dargestellt?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7F118F1-2E44-E2D1-2789-95DC5032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Generierung eines Video-Trailers für die Superheldin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mittels eines Image/Text/Audio-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-Video-Modells</a:t>
            </a:r>
            <a:endParaRPr lang="de-DE" dirty="0"/>
          </a:p>
        </p:txBody>
      </p:sp>
      <p:pic>
        <p:nvPicPr>
          <p:cNvPr id="4" name="Grafik 4" descr="Ein Bild, das Text, Rüstung enthält.&#10;&#10;Beschreibung automatisch generiert.">
            <a:extLst>
              <a:ext uri="{FF2B5EF4-FFF2-40B4-BE49-F238E27FC236}">
                <a16:creationId xmlns:a16="http://schemas.microsoft.com/office/drawing/2014/main" id="{0E729DDC-CE00-0B08-3BED-D5FF74802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148" y="2878076"/>
            <a:ext cx="5641108" cy="317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10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4E3880B-A2D8-1505-3B83-AFC42726A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51" y="1701264"/>
            <a:ext cx="10515600" cy="3469944"/>
          </a:xfrm>
        </p:spPr>
        <p:txBody>
          <a:bodyPr lIns="0" tIns="0" rIns="0" bIns="0" anchor="t"/>
          <a:lstStyle/>
          <a:p>
            <a:r>
              <a:rPr lang="de-DE" err="1">
                <a:ea typeface="+mn-lt"/>
                <a:cs typeface="+mn-lt"/>
              </a:rPr>
              <a:t>Prompting</a:t>
            </a:r>
            <a:r>
              <a:rPr lang="de-DE">
                <a:ea typeface="+mn-lt"/>
                <a:cs typeface="+mn-lt"/>
              </a:rPr>
              <a:t> audiobasierter Modelle (</a:t>
            </a:r>
            <a:r>
              <a:rPr lang="de-DE" err="1">
                <a:ea typeface="+mn-lt"/>
                <a:cs typeface="+mn-lt"/>
              </a:rPr>
              <a:t>MuseBert</a:t>
            </a:r>
            <a:r>
              <a:rPr lang="de-DE">
                <a:ea typeface="+mn-lt"/>
                <a:cs typeface="+mn-lt"/>
              </a:rPr>
              <a:t>, Magenta Studio, </a:t>
            </a:r>
            <a:r>
              <a:rPr lang="de-DE" err="1">
                <a:ea typeface="+mn-lt"/>
                <a:cs typeface="+mn-lt"/>
              </a:rPr>
              <a:t>JukeBox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Musenet</a:t>
            </a:r>
            <a:r>
              <a:rPr lang="de-DE">
                <a:ea typeface="+mn-lt"/>
                <a:cs typeface="+mn-lt"/>
              </a:rPr>
              <a:t>, etc.)</a:t>
            </a:r>
          </a:p>
          <a:p>
            <a:r>
              <a:rPr lang="de-DE">
                <a:ea typeface="+mn-lt"/>
                <a:cs typeface="+mn-lt"/>
              </a:rPr>
              <a:t>Generierung eines zum Trailer passenden Musikstücks aufgrund des beschreibenden Texts</a:t>
            </a:r>
          </a:p>
          <a:p>
            <a:endParaRPr lang="de-DE" dirty="0">
              <a:ea typeface="+mn-lt"/>
              <a:cs typeface="+mn-lt"/>
            </a:endParaRPr>
          </a:p>
          <a:p>
            <a:r>
              <a:rPr lang="de-DE" dirty="0">
                <a:ea typeface="+mn-lt"/>
                <a:cs typeface="+mn-lt"/>
              </a:rPr>
              <a:t>Fragen:</a:t>
            </a:r>
          </a:p>
          <a:p>
            <a:pPr lvl="1"/>
            <a:r>
              <a:rPr lang="de-DE" dirty="0">
                <a:ea typeface="+mn-lt"/>
                <a:cs typeface="+mn-lt"/>
              </a:rPr>
              <a:t>Wird ein Rhythmus gehalten?</a:t>
            </a:r>
          </a:p>
          <a:p>
            <a:pPr lvl="1"/>
            <a:r>
              <a:rPr lang="de-DE" dirty="0">
                <a:ea typeface="+mn-lt"/>
                <a:cs typeface="+mn-lt"/>
              </a:rPr>
              <a:t>Passen die Instrumente und Melodien zueinander?</a:t>
            </a:r>
          </a:p>
          <a:p>
            <a:pPr lvl="1"/>
            <a:r>
              <a:rPr lang="de-DE">
                <a:ea typeface="+mn-lt"/>
                <a:cs typeface="+mn-lt"/>
              </a:rPr>
              <a:t>Stimmt das Genre mit der Textbeschreibung überein?</a:t>
            </a:r>
          </a:p>
          <a:p>
            <a:pPr lvl="1"/>
            <a:endParaRPr lang="de-DE">
              <a:ea typeface="+mn-lt"/>
              <a:cs typeface="+mn-lt"/>
            </a:endParaRPr>
          </a:p>
          <a:p>
            <a:pPr lvl="1"/>
            <a:endParaRPr lang="de-DE">
              <a:ea typeface="+mn-lt"/>
              <a:cs typeface="+mn-lt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3081434-F5BA-77CE-7715-A946133B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+mj-lt"/>
                <a:cs typeface="+mj-lt"/>
              </a:rPr>
              <a:t>Generierung eines Soundtracks für die Superheldin</a:t>
            </a:r>
            <a:br>
              <a:rPr lang="de-DE" dirty="0">
                <a:ea typeface="+mj-lt"/>
                <a:cs typeface="+mj-lt"/>
              </a:rPr>
            </a:br>
            <a:r>
              <a:rPr lang="de-DE" dirty="0">
                <a:ea typeface="+mj-lt"/>
                <a:cs typeface="+mj-lt"/>
              </a:rPr>
              <a:t>mittels eines Text-</a:t>
            </a:r>
            <a:r>
              <a:rPr lang="de-DE" dirty="0" err="1">
                <a:ea typeface="+mj-lt"/>
                <a:cs typeface="+mj-lt"/>
              </a:rPr>
              <a:t>to</a:t>
            </a:r>
            <a:r>
              <a:rPr lang="de-DE" dirty="0">
                <a:ea typeface="+mj-lt"/>
                <a:cs typeface="+mj-lt"/>
              </a:rPr>
              <a:t>-Audio-Modells</a:t>
            </a:r>
            <a:endParaRPr lang="de-DE" b="0" dirty="0">
              <a:ea typeface="+mj-lt"/>
              <a:cs typeface="+mj-lt"/>
            </a:endParaRPr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75C6FA65-8B9F-4400-86B0-276A6ABBE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76" y="4023792"/>
            <a:ext cx="12176234" cy="1814626"/>
          </a:xfrm>
          <a:prstGeom prst="rect">
            <a:avLst/>
          </a:prstGeom>
        </p:spPr>
      </p:pic>
      <p:pic>
        <p:nvPicPr>
          <p:cNvPr id="6" name="orchestral cinematic overlaying an epic scene of a robot superheroine fighting her human creators (cfbef85e9f194411aa480df9e44a2ea1)">
            <a:hlinkClick r:id="" action="ppaction://media"/>
            <a:extLst>
              <a:ext uri="{FF2B5EF4-FFF2-40B4-BE49-F238E27FC236}">
                <a16:creationId xmlns:a16="http://schemas.microsoft.com/office/drawing/2014/main" id="{19FBDD03-52A8-F449-87CB-E829206416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38316" y="87872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3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D5D9B22-CD00-9427-3410-A6C12025A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375" y="1542140"/>
            <a:ext cx="5676340" cy="4368655"/>
          </a:xfrm>
        </p:spPr>
        <p:txBody>
          <a:bodyPr lIns="0" tIns="0" rIns="0" bIns="0" anchor="t"/>
          <a:lstStyle/>
          <a:p>
            <a:r>
              <a:rPr lang="de-DE">
                <a:cs typeface="Arial"/>
              </a:rPr>
              <a:t>Verwendung von Audio-</a:t>
            </a:r>
            <a:r>
              <a:rPr lang="de-DE" err="1">
                <a:cs typeface="Arial"/>
              </a:rPr>
              <a:t>to</a:t>
            </a:r>
            <a:r>
              <a:rPr lang="de-DE">
                <a:cs typeface="Arial"/>
              </a:rPr>
              <a:t>-</a:t>
            </a:r>
            <a:r>
              <a:rPr lang="de-DE" err="1">
                <a:cs typeface="Arial"/>
              </a:rPr>
              <a:t>Aduo</a:t>
            </a:r>
            <a:r>
              <a:rPr lang="de-DE">
                <a:cs typeface="Arial"/>
              </a:rPr>
              <a:t> Modelle (</a:t>
            </a:r>
            <a:r>
              <a:rPr lang="de-DE" err="1">
                <a:cs typeface="Arial"/>
              </a:rPr>
              <a:t>AudioLM</a:t>
            </a:r>
            <a:r>
              <a:rPr lang="de-DE">
                <a:cs typeface="Arial"/>
              </a:rPr>
              <a:t>, </a:t>
            </a:r>
            <a:r>
              <a:rPr lang="de-DE">
                <a:cs typeface="Arial"/>
                <a:hlinkClick r:id="rId4"/>
              </a:rPr>
              <a:t>Real-Time-Voice-Cloning</a:t>
            </a:r>
            <a:r>
              <a:rPr lang="de-DE">
                <a:cs typeface="Arial"/>
              </a:rPr>
              <a:t>, etc.) um die eigene Stimme zu klonen</a:t>
            </a:r>
          </a:p>
          <a:p>
            <a:r>
              <a:rPr lang="de-DE">
                <a:cs typeface="Arial"/>
              </a:rPr>
              <a:t>Vertonung beliebiger Textpassagen in der eigenen Stimme</a:t>
            </a:r>
          </a:p>
          <a:p>
            <a:endParaRPr lang="de-DE">
              <a:cs typeface="Arial"/>
            </a:endParaRPr>
          </a:p>
          <a:p>
            <a:r>
              <a:rPr lang="de-DE" dirty="0">
                <a:cs typeface="Arial"/>
              </a:rPr>
              <a:t>Fragen:</a:t>
            </a:r>
          </a:p>
          <a:p>
            <a:pPr lvl="1"/>
            <a:r>
              <a:rPr lang="de-DE">
                <a:cs typeface="Arial"/>
              </a:rPr>
              <a:t>Wie lange muss die Eingabe sein, so dass die virtuelle Stimme wie ich klingt?</a:t>
            </a:r>
          </a:p>
          <a:p>
            <a:pPr lvl="1"/>
            <a:r>
              <a:rPr lang="de-DE" dirty="0">
                <a:cs typeface="Arial"/>
              </a:rPr>
              <a:t>Welche Wörter klingen eventuell seltsam, und </a:t>
            </a:r>
            <a:r>
              <a:rPr lang="de-DE">
                <a:cs typeface="Arial"/>
              </a:rPr>
              <a:t>woran könnte das liegen?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362E36E-7FEE-4783-E500-073FEFFA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Klonen deine Stimme für die Superheldin und lass sie deinen Text sprechen mittels eines Audio-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-Audio-Modells</a:t>
            </a:r>
            <a:endParaRPr lang="de-DE" b="0" dirty="0">
              <a:ea typeface="+mj-lt"/>
              <a:cs typeface="+mj-lt"/>
            </a:endParaRPr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7472DBA1-6B50-2FB3-8AD1-2A0131C09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546" y="1179240"/>
            <a:ext cx="5466230" cy="4645197"/>
          </a:xfrm>
          <a:prstGeom prst="rect">
            <a:avLst/>
          </a:prstGeom>
        </p:spPr>
      </p:pic>
      <p:pic>
        <p:nvPicPr>
          <p:cNvPr id="6" name="Download">
            <a:hlinkClick r:id="" action="ppaction://media"/>
            <a:extLst>
              <a:ext uri="{FF2B5EF4-FFF2-40B4-BE49-F238E27FC236}">
                <a16:creationId xmlns:a16="http://schemas.microsoft.com/office/drawing/2014/main" id="{BEBA0832-A2FC-3176-6093-85E2301BFB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6610" y="509214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9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HTW-2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9B1C"/>
      </a:accent1>
      <a:accent2>
        <a:srgbClr val="006EB7"/>
      </a:accent2>
      <a:accent3>
        <a:srgbClr val="6C737B"/>
      </a:accent3>
      <a:accent4>
        <a:srgbClr val="999999"/>
      </a:accent4>
      <a:accent5>
        <a:srgbClr val="FBC376"/>
      </a:accent5>
      <a:accent6>
        <a:srgbClr val="3AB0FF"/>
      </a:accent6>
      <a:hlink>
        <a:srgbClr val="0563C1"/>
      </a:hlink>
      <a:folHlink>
        <a:srgbClr val="954F72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C30FFFBD656A24DACA18EAF1DDABAC8" ma:contentTypeVersion="9" ma:contentTypeDescription="Ein neues Dokument erstellen." ma:contentTypeScope="" ma:versionID="adb6c10669454810e7350b5de11ef59e">
  <xsd:schema xmlns:xsd="http://www.w3.org/2001/XMLSchema" xmlns:xs="http://www.w3.org/2001/XMLSchema" xmlns:p="http://schemas.microsoft.com/office/2006/metadata/properties" xmlns:ns2="4ac68fe8-d1fa-47fc-b47a-0c033d210360" xmlns:ns3="05edfc8e-6b4b-4858-b547-04c3c47a37ac" targetNamespace="http://schemas.microsoft.com/office/2006/metadata/properties" ma:root="true" ma:fieldsID="40219f2a5d99f9a77bc82fe6d7f5a70f" ns2:_="" ns3:_="">
    <xsd:import namespace="4ac68fe8-d1fa-47fc-b47a-0c033d210360"/>
    <xsd:import namespace="05edfc8e-6b4b-4858-b547-04c3c47a37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c68fe8-d1fa-47fc-b47a-0c033d2103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Bildmarkierungen" ma:readOnly="false" ma:fieldId="{5cf76f15-5ced-4ddc-b409-7134ff3c332f}" ma:taxonomyMulti="true" ma:sspId="ab98b3f0-59e7-4037-9bde-be0220ce99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edfc8e-6b4b-4858-b547-04c3c47a37ac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58931a88-ff19-4ad1-a408-79858a728a04}" ma:internalName="TaxCatchAll" ma:showField="CatchAllData" ma:web="05edfc8e-6b4b-4858-b547-04c3c47a37a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ac68fe8-d1fa-47fc-b47a-0c033d210360">
      <Terms xmlns="http://schemas.microsoft.com/office/infopath/2007/PartnerControls"/>
    </lcf76f155ced4ddcb4097134ff3c332f>
    <TaxCatchAll xmlns="05edfc8e-6b4b-4858-b547-04c3c47a37a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6A4B7E-1434-4309-91C1-0B25A3C17F89}"/>
</file>

<file path=customXml/itemProps2.xml><?xml version="1.0" encoding="utf-8"?>
<ds:datastoreItem xmlns:ds="http://schemas.openxmlformats.org/officeDocument/2006/customXml" ds:itemID="{BA4F9C31-AA31-44B8-A990-C91C388529B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685E1EC-817F-478A-8425-BDE81B82E6B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Breitbild</PresentationFormat>
  <Slides>12</Slides>
  <Notes>1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Office</vt:lpstr>
      <vt:lpstr>Kreiere deine/n eigene/n Superhelden/-in* – KI als Erweiterung/Unterstützung menschlicher Fähigkeiten</vt:lpstr>
      <vt:lpstr>Konzept zum Konzept</vt:lpstr>
      <vt:lpstr>Multimediagenerierung mittels künstlicher Intelligenz</vt:lpstr>
      <vt:lpstr>Einleitung</vt:lpstr>
      <vt:lpstr>Generierung des Bildes einer Superheldin mittels Prompting¹ eines Text-to-Image-Modells</vt:lpstr>
      <vt:lpstr>Generierung der Kurzgeschichte über die Superheldin mittels eines autoregressiven Sprachmodells</vt:lpstr>
      <vt:lpstr>Generierung eines Video-Trailers für die Superheldin mittels eines Image/Text/Audio-to-Video-Modells</vt:lpstr>
      <vt:lpstr>Generierung eines Soundtracks für die Superheldin mittels eines Text-to-Audio-Modells</vt:lpstr>
      <vt:lpstr>Klonen deine Stimme für die Superheldin und lass sie deinen Text sprechen mittels eines Audio-to-Audio-Modells</vt:lpstr>
      <vt:lpstr>Zusammenfassung</vt:lpstr>
      <vt:lpstr>Programm schreiben, dass die Medien zusammenführt</vt:lpstr>
      <vt:lpstr>Original Bild-Ressourcen</vt:lpstr>
    </vt:vector>
  </TitlesOfParts>
  <Company>HTW Dresden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Richter, Lisanne</dc:creator>
  <cp:revision>149</cp:revision>
  <dcterms:created xsi:type="dcterms:W3CDTF">2021-10-14T07:21:00Z</dcterms:created>
  <dcterms:modified xsi:type="dcterms:W3CDTF">2023-01-16T22:28:29Z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0x0101009C30FFFBD656A24DACA18EAF1DDABAC8</vt:lpwstr>
  </property>
</Properties>
</file>